
<file path=[Content_Types].xml><?xml version="1.0" encoding="utf-8"?>
<Types xmlns="http://schemas.openxmlformats.org/package/2006/content-types">
  <Override PartName="/_rels/.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_rels/presentation.xml.rels" ContentType="application/vnd.openxmlformats-package.relationships+xml"/>
  <Override PartName="/ppt/media/image66.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jpeg" ContentType="image/jpeg"/>
  <Override PartName="/ppt/media/image58.jpeg" ContentType="image/jpeg"/>
  <Override PartName="/ppt/media/image57.png" ContentType="image/png"/>
  <Override PartName="/ppt/media/image55.png" ContentType="image/png"/>
  <Override PartName="/ppt/media/image54.png" ContentType="image/png"/>
  <Override PartName="/ppt/media/image53.png" ContentType="image/png"/>
  <Override PartName="/ppt/media/image38.png" ContentType="image/png"/>
  <Override PartName="/ppt/media/image13.png" ContentType="image/png"/>
  <Override PartName="/ppt/media/image50.jpeg" ContentType="image/jpeg"/>
  <Override PartName="/ppt/media/image24.png" ContentType="image/png"/>
  <Override PartName="/ppt/media/image49.png" ContentType="image/png"/>
  <Override PartName="/ppt/media/image21.png" ContentType="image/png"/>
  <Override PartName="/ppt/media/image46.png" ContentType="image/png"/>
  <Override PartName="/ppt/media/image45.png" ContentType="image/png"/>
  <Override PartName="/ppt/media/image14.png" ContentType="image/png"/>
  <Override PartName="/ppt/media/image37.jpeg" ContentType="image/jpeg"/>
  <Override PartName="/ppt/media/image39.png" ContentType="image/png"/>
  <Override PartName="/ppt/media/image8.jpeg" ContentType="image/jpeg"/>
  <Override PartName="/ppt/media/image36.png" ContentType="image/png"/>
  <Override PartName="/ppt/media/image19.png" ContentType="image/png"/>
  <Override PartName="/ppt/media/image35.jpeg" ContentType="image/jpeg"/>
  <Override PartName="/ppt/media/image34.png" ContentType="image/png"/>
  <Override PartName="/ppt/media/image33.jpeg" ContentType="image/jpeg"/>
  <Override PartName="/ppt/media/image22.png" ContentType="image/png"/>
  <Override PartName="/ppt/media/image47.png" ContentType="image/png"/>
  <Override PartName="/ppt/media/image65.jpeg" ContentType="image/jpeg"/>
  <Override PartName="/ppt/media/image32.jpeg" ContentType="image/jpeg"/>
  <Override PartName="/ppt/media/image56.png" ContentType="image/png"/>
  <Override PartName="/ppt/media/image31.png" ContentType="image/png"/>
  <Override PartName="/ppt/media/image52.jpeg" ContentType="image/jpeg"/>
  <Override PartName="/ppt/media/image41.jpeg" ContentType="image/jpeg"/>
  <Override PartName="/ppt/media/image30.jpeg" ContentType="image/jpeg"/>
  <Override PartName="/ppt/media/image29.png" ContentType="image/png"/>
  <Override PartName="/ppt/media/image51.png" ContentType="image/png"/>
  <Override PartName="/ppt/media/image7.jpeg" ContentType="image/jpeg"/>
  <Override PartName="/ppt/media/image26.png" ContentType="image/png"/>
  <Override PartName="/ppt/media/image48.png" ContentType="image/png"/>
  <Override PartName="/ppt/media/image23.png" ContentType="image/png"/>
  <Override PartName="/ppt/media/image10.png" ContentType="image/png"/>
  <Override PartName="/ppt/media/image43.png" ContentType="image/png"/>
  <Override PartName="/ppt/media/image20.jpeg" ContentType="image/jpeg"/>
  <Override PartName="/ppt/media/image44.png" ContentType="image/png"/>
  <Override PartName="/ppt/media/image42.png" ContentType="image/png"/>
  <Override PartName="/ppt/media/image17.png" ContentType="image/png"/>
  <Override PartName="/ppt/media/image6.jpeg" ContentType="image/jpeg"/>
  <Override PartName="/ppt/media/image16.png" ContentType="image/png"/>
  <Override PartName="/ppt/media/image28.jpeg" ContentType="image/jpeg"/>
  <Override PartName="/ppt/media/image3.jpeg" ContentType="image/jpeg"/>
  <Override PartName="/ppt/media/image40.png" ContentType="image/png"/>
  <Override PartName="/ppt/media/image12.jpeg" ContentType="image/jpeg"/>
  <Override PartName="/ppt/media/image15.png" ContentType="image/png"/>
  <Override PartName="/ppt/media/image11.jpeg" ContentType="image/jpeg"/>
  <Override PartName="/ppt/media/image2.jpeg" ContentType="image/jpeg"/>
  <Override PartName="/ppt/media/image18.png" ContentType="image/png"/>
  <Override PartName="/ppt/media/image64.png" ContentType="image/png"/>
  <Override PartName="/ppt/media/image9.png" ContentType="image/png"/>
  <Override PartName="/ppt/media/image5.jpeg" ContentType="image/jpeg"/>
  <Override PartName="/ppt/media/image25.png" ContentType="image/png"/>
  <Override PartName="/ppt/media/image4.jpeg" ContentType="image/jpeg"/>
  <Override PartName="/ppt/media/image27.jpeg" ContentType="image/jpeg"/>
  <Override PartName="/ppt/media/image1.jpeg" ContentType="image/jpeg"/>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1.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slide13.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9601200" cy="64008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 name="PlaceHolder 1"/>
          <p:cNvSpPr>
            <a:spLocks noGrp="1"/>
          </p:cNvSpPr>
          <p:nvPr>
            <p:ph type="body"/>
          </p:nvPr>
        </p:nvSpPr>
        <p:spPr>
          <a:xfrm>
            <a:off x="756000" y="5078520"/>
            <a:ext cx="6047640" cy="4811040"/>
          </a:xfrm>
          <a:prstGeom prst="rect">
            <a:avLst/>
          </a:prstGeom>
        </p:spPr>
        <p:txBody>
          <a:bodyPr bIns="0" lIns="0" rIns="0" tIns="0" wrap="none"/>
          <a:p>
            <a:r>
              <a:rPr lang="en-GB"/>
              <a:t>Click to edit the notes format</a:t>
            </a:r>
            <a:endParaRPr/>
          </a:p>
        </p:txBody>
      </p:sp>
      <p:sp>
        <p:nvSpPr>
          <p:cNvPr id="76" name="PlaceHolder 2"/>
          <p:cNvSpPr>
            <a:spLocks noGrp="1"/>
          </p:cNvSpPr>
          <p:nvPr>
            <p:ph type="hdr"/>
          </p:nvPr>
        </p:nvSpPr>
        <p:spPr>
          <a:xfrm>
            <a:off x="0" y="0"/>
            <a:ext cx="3280680" cy="534240"/>
          </a:xfrm>
          <a:prstGeom prst="rect">
            <a:avLst/>
          </a:prstGeom>
        </p:spPr>
        <p:txBody>
          <a:bodyPr bIns="0" lIns="0" rIns="0" tIns="0" wrap="none"/>
          <a:p>
            <a:r>
              <a:rPr lang="en-GB"/>
              <a:t>&lt;header&gt;</a:t>
            </a:r>
            <a:endParaRPr/>
          </a:p>
        </p:txBody>
      </p:sp>
      <p:sp>
        <p:nvSpPr>
          <p:cNvPr id="77" name="PlaceHolder 3"/>
          <p:cNvSpPr>
            <a:spLocks noGrp="1"/>
          </p:cNvSpPr>
          <p:nvPr>
            <p:ph type="dt"/>
          </p:nvPr>
        </p:nvSpPr>
        <p:spPr>
          <a:xfrm>
            <a:off x="4278960" y="0"/>
            <a:ext cx="3280680" cy="534240"/>
          </a:xfrm>
          <a:prstGeom prst="rect">
            <a:avLst/>
          </a:prstGeom>
        </p:spPr>
        <p:txBody>
          <a:bodyPr bIns="0" lIns="0" rIns="0" tIns="0" wrap="none"/>
          <a:p>
            <a:pPr algn="r"/>
            <a:r>
              <a:rPr lang="en-GB"/>
              <a:t>&lt;date/time&gt;</a:t>
            </a:r>
            <a:endParaRPr/>
          </a:p>
        </p:txBody>
      </p:sp>
      <p:sp>
        <p:nvSpPr>
          <p:cNvPr id="78" name="PlaceHolder 4"/>
          <p:cNvSpPr>
            <a:spLocks noGrp="1"/>
          </p:cNvSpPr>
          <p:nvPr>
            <p:ph type="ftr"/>
          </p:nvPr>
        </p:nvSpPr>
        <p:spPr>
          <a:xfrm>
            <a:off x="0" y="10157400"/>
            <a:ext cx="3280680" cy="534240"/>
          </a:xfrm>
          <a:prstGeom prst="rect">
            <a:avLst/>
          </a:prstGeom>
        </p:spPr>
        <p:txBody>
          <a:bodyPr anchor="b" bIns="0" lIns="0" rIns="0" tIns="0" wrap="none"/>
          <a:p>
            <a:r>
              <a:rPr lang="en-GB"/>
              <a:t>&lt;footer&gt;</a:t>
            </a:r>
            <a:endParaRPr/>
          </a:p>
        </p:txBody>
      </p:sp>
      <p:sp>
        <p:nvSpPr>
          <p:cNvPr id="79" name="PlaceHolder 5"/>
          <p:cNvSpPr>
            <a:spLocks noGrp="1"/>
          </p:cNvSpPr>
          <p:nvPr>
            <p:ph type="sldNum"/>
          </p:nvPr>
        </p:nvSpPr>
        <p:spPr>
          <a:xfrm>
            <a:off x="4278960" y="10157400"/>
            <a:ext cx="3280680" cy="534240"/>
          </a:xfrm>
          <a:prstGeom prst="rect">
            <a:avLst/>
          </a:prstGeom>
        </p:spPr>
        <p:txBody>
          <a:bodyPr anchor="b" bIns="0" lIns="0" rIns="0" tIns="0" wrap="none"/>
          <a:p>
            <a:pPr algn="r"/>
            <a:fld id="{ECED9212-1B69-4A2F-86E9-4A1FAD4E9CC9}" type="slidenum">
              <a:rPr lang="en-GB"/>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205" name="TextShape 2"/>
          <p:cNvSpPr txBox="1"/>
          <p:nvPr/>
        </p:nvSpPr>
        <p:spPr>
          <a:xfrm>
            <a:off x="0" y="0"/>
            <a:ext cx="-11796840" cy="-11796840"/>
          </a:xfrm>
          <a:prstGeom prst="rect">
            <a:avLst/>
          </a:prstGeom>
        </p:spPr>
        <p:txBody>
          <a:bodyPr bIns="45000" lIns="90000" rIns="90000" tIns="45000"/>
          <a:p>
            <a:pPr>
              <a:lnSpc>
                <a:spcPct val="100000"/>
              </a:lnSpc>
            </a:pPr>
            <a:fld id="{4510BAFE-955B-4EAC-803E-85A271329ADA}" type="slidenum">
              <a:rPr lang="en-GB">
                <a:solidFill>
                  <a:srgbClr val="000000"/>
                </a:solidFill>
                <a:latin typeface="Calibri"/>
                <a:ea typeface="ＭＳ Ｐゴシック"/>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GB">
                <a:latin typeface="Arial"/>
                <a:ea typeface="ＭＳ Ｐゴシック"/>
              </a:rPr>
              <a:t>Bring up points from website</a:t>
            </a:r>
            <a:endParaRPr/>
          </a:p>
          <a:p>
            <a:pPr>
              <a:lnSpc>
                <a:spcPct val="100000"/>
              </a:lnSpc>
            </a:pPr>
            <a:endParaRPr/>
          </a:p>
          <a:p>
            <a:pPr>
              <a:lnSpc>
                <a:spcPct val="100000"/>
              </a:lnSpc>
            </a:pPr>
            <a:r>
              <a:rPr lang="en-GB">
                <a:latin typeface="Arial"/>
                <a:ea typeface="ＭＳ Ｐゴシック"/>
              </a:rPr>
              <a:t>http://www.ithaca.com/opinion/article_fe05ed6c-aa69-11e1-b79b-001a4bcf887a.html</a:t>
            </a:r>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0" y="0"/>
            <a:ext cx="-11796840" cy="-11796840"/>
          </a:xfrm>
          <a:prstGeom prst="rect">
            <a:avLst/>
          </a:prstGeom>
        </p:spPr>
        <p:txBody>
          <a:bodyPr bIns="45000" lIns="90000" rIns="90000" tIns="45000"/>
          <a:p>
            <a:r>
              <a:rPr lang="en-GB"/>
              <a:t>However, I do want to point out that the Cornell Chapter was founded only two years ago, and we strongly believe that with the correct action (explained later etc.), we can improve our membership.</a:t>
            </a:r>
            <a:endParaRPr/>
          </a:p>
        </p:txBody>
      </p:sp>
      <p:sp>
        <p:nvSpPr>
          <p:cNvPr id="222" name="TextShape 2"/>
          <p:cNvSpPr txBox="1"/>
          <p:nvPr/>
        </p:nvSpPr>
        <p:spPr>
          <a:xfrm>
            <a:off x="0" y="0"/>
            <a:ext cx="-11796840" cy="-11796840"/>
          </a:xfrm>
          <a:prstGeom prst="rect">
            <a:avLst/>
          </a:prstGeom>
        </p:spPr>
        <p:txBody>
          <a:bodyPr bIns="45000" lIns="90000" rIns="90000" tIns="45000"/>
          <a:p>
            <a:pPr>
              <a:lnSpc>
                <a:spcPct val="100000"/>
              </a:lnSpc>
            </a:pPr>
            <a:fld id="{F9174C50-3E53-40B7-A673-8448BE777A22}" type="slidenum">
              <a:rPr lang="en-GB">
                <a:solidFill>
                  <a:srgbClr val="000000"/>
                </a:solidFill>
                <a:latin typeface="Arial"/>
                <a:ea typeface="ＭＳ Ｐゴシック"/>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224" name="TextShape 2"/>
          <p:cNvSpPr txBox="1"/>
          <p:nvPr/>
        </p:nvSpPr>
        <p:spPr>
          <a:xfrm>
            <a:off x="0" y="0"/>
            <a:ext cx="-11796840" cy="-11796840"/>
          </a:xfrm>
          <a:prstGeom prst="rect">
            <a:avLst/>
          </a:prstGeom>
        </p:spPr>
        <p:txBody>
          <a:bodyPr bIns="45000" lIns="90000" rIns="90000" tIns="45000"/>
          <a:p>
            <a:pPr>
              <a:lnSpc>
                <a:spcPct val="100000"/>
              </a:lnSpc>
            </a:pPr>
            <a:fld id="{F049B00C-DDFC-4816-A735-F89284E67E4F}" type="slidenum">
              <a:rPr lang="en-GB">
                <a:solidFill>
                  <a:srgbClr val="000000"/>
                </a:solidFill>
                <a:latin typeface="Calibri"/>
                <a:ea typeface="ＭＳ Ｐゴシック"/>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PlaceHolder 1"/>
          <p:cNvSpPr>
            <a:spLocks noGrp="1"/>
          </p:cNvSpPr>
          <p:nvPr>
            <p:ph type="body"/>
          </p:nvPr>
        </p:nvSpPr>
        <p:spPr>
          <a:xfrm>
            <a:off x="0" y="0"/>
            <a:ext cx="-11796840" cy="-11796840"/>
          </a:xfrm>
          <a:prstGeom prst="rect">
            <a:avLst/>
          </a:prstGeom>
        </p:spPr>
        <p:txBody>
          <a:bodyPr bIns="45000" lIns="90000" rIns="90000" tIns="45000"/>
          <a:p>
            <a:r>
              <a:rPr lang="en-GB"/>
              <a:t>Good way to target individuals outside the greek comm. (administrators, alumn, etc.)</a:t>
            </a:r>
            <a:endParaRPr/>
          </a:p>
        </p:txBody>
      </p:sp>
      <p:sp>
        <p:nvSpPr>
          <p:cNvPr id="226" name="TextShape 2"/>
          <p:cNvSpPr txBox="1"/>
          <p:nvPr/>
        </p:nvSpPr>
        <p:spPr>
          <a:xfrm>
            <a:off x="0" y="0"/>
            <a:ext cx="-11796840" cy="-11796840"/>
          </a:xfrm>
          <a:prstGeom prst="rect">
            <a:avLst/>
          </a:prstGeom>
        </p:spPr>
        <p:txBody>
          <a:bodyPr bIns="45000" lIns="90000" rIns="90000" tIns="45000"/>
          <a:p>
            <a:pPr>
              <a:lnSpc>
                <a:spcPct val="100000"/>
              </a:lnSpc>
            </a:pPr>
            <a:fld id="{3BC68AEF-BAA6-4483-8234-816DF55E5CB2}" type="slidenum">
              <a:rPr lang="en-GB">
                <a:solidFill>
                  <a:srgbClr val="000000"/>
                </a:solidFill>
                <a:latin typeface="Arial"/>
                <a:ea typeface="ＭＳ Ｐゴシック"/>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7" name="PlaceHolder 1"/>
          <p:cNvSpPr>
            <a:spLocks noGrp="1"/>
          </p:cNvSpPr>
          <p:nvPr>
            <p:ph type="body"/>
          </p:nvPr>
        </p:nvSpPr>
        <p:spPr>
          <a:xfrm>
            <a:off x="0" y="0"/>
            <a:ext cx="-11796840" cy="-11796840"/>
          </a:xfrm>
          <a:prstGeom prst="rect">
            <a:avLst/>
          </a:prstGeom>
        </p:spPr>
        <p:txBody>
          <a:bodyPr bIns="45000" lIns="90000" rIns="90000" tIns="45000"/>
          <a:p>
            <a:r>
              <a:rPr lang="en-GB"/>
              <a:t>ADD IN POSTERS? WTF.</a:t>
            </a:r>
            <a:endParaRPr/>
          </a:p>
        </p:txBody>
      </p:sp>
      <p:sp>
        <p:nvSpPr>
          <p:cNvPr id="228" name="TextShape 2"/>
          <p:cNvSpPr txBox="1"/>
          <p:nvPr/>
        </p:nvSpPr>
        <p:spPr>
          <a:xfrm>
            <a:off x="0" y="0"/>
            <a:ext cx="-11796840" cy="-11796840"/>
          </a:xfrm>
          <a:prstGeom prst="rect">
            <a:avLst/>
          </a:prstGeom>
        </p:spPr>
        <p:txBody>
          <a:bodyPr bIns="45000" lIns="90000" rIns="90000" tIns="45000"/>
          <a:p>
            <a:pPr>
              <a:lnSpc>
                <a:spcPct val="100000"/>
              </a:lnSpc>
            </a:pPr>
            <a:fld id="{5189D35C-E574-4668-989E-B8B16B957440}" type="slidenum">
              <a:rPr lang="en-GB">
                <a:solidFill>
                  <a:srgbClr val="000000"/>
                </a:solidFill>
                <a:latin typeface="Arial"/>
                <a:ea typeface="ＭＳ Ｐゴシック"/>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PlaceHolder 1"/>
          <p:cNvSpPr>
            <a:spLocks noGrp="1"/>
          </p:cNvSpPr>
          <p:nvPr>
            <p:ph type="body"/>
          </p:nvPr>
        </p:nvSpPr>
        <p:spPr>
          <a:xfrm>
            <a:off x="0" y="0"/>
            <a:ext cx="-11796840" cy="-11796840"/>
          </a:xfrm>
          <a:prstGeom prst="rect">
            <a:avLst/>
          </a:prstGeom>
        </p:spPr>
        <p:txBody>
          <a:bodyPr bIns="45000" lIns="90000" rIns="90000" tIns="45000"/>
          <a:p>
            <a:endParaRPr/>
          </a:p>
          <a:p>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231" name="TextShape 2"/>
          <p:cNvSpPr txBox="1"/>
          <p:nvPr/>
        </p:nvSpPr>
        <p:spPr>
          <a:xfrm>
            <a:off x="0" y="0"/>
            <a:ext cx="-11796840" cy="-11796840"/>
          </a:xfrm>
          <a:prstGeom prst="rect">
            <a:avLst/>
          </a:prstGeom>
        </p:spPr>
        <p:txBody>
          <a:bodyPr bIns="45000" lIns="90000" rIns="90000" tIns="45000"/>
          <a:p>
            <a:pPr>
              <a:lnSpc>
                <a:spcPct val="100000"/>
              </a:lnSpc>
            </a:pPr>
            <a:fld id="{B57EF68E-F031-454A-B1C7-6A43E2F66834}" type="slidenum">
              <a:rPr lang="en-GB">
                <a:solidFill>
                  <a:srgbClr val="000000"/>
                </a:solidFill>
                <a:latin typeface="Calibri"/>
                <a:ea typeface="ＭＳ Ｐゴシック"/>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233" name="TextShape 2"/>
          <p:cNvSpPr txBox="1"/>
          <p:nvPr/>
        </p:nvSpPr>
        <p:spPr>
          <a:xfrm>
            <a:off x="0" y="0"/>
            <a:ext cx="-11796840" cy="-11796840"/>
          </a:xfrm>
          <a:prstGeom prst="rect">
            <a:avLst/>
          </a:prstGeom>
        </p:spPr>
        <p:txBody>
          <a:bodyPr bIns="45000" lIns="90000" rIns="90000" tIns="45000"/>
          <a:p>
            <a:pPr>
              <a:lnSpc>
                <a:spcPct val="100000"/>
              </a:lnSpc>
            </a:pPr>
            <a:fld id="{90ECEB20-F5B8-40B8-B988-25333AEC387C}" type="slidenum">
              <a:rPr lang="en-GB">
                <a:solidFill>
                  <a:srgbClr val="000000"/>
                </a:solidFill>
                <a:latin typeface="Calibri"/>
                <a:ea typeface="ＭＳ Ｐゴシック"/>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207" name="TextShape 2"/>
          <p:cNvSpPr txBox="1"/>
          <p:nvPr/>
        </p:nvSpPr>
        <p:spPr>
          <a:xfrm>
            <a:off x="0" y="0"/>
            <a:ext cx="-11796840" cy="-11796840"/>
          </a:xfrm>
          <a:prstGeom prst="rect">
            <a:avLst/>
          </a:prstGeom>
        </p:spPr>
        <p:txBody>
          <a:bodyPr bIns="45000" lIns="90000" rIns="90000" tIns="45000"/>
          <a:p>
            <a:pPr>
              <a:lnSpc>
                <a:spcPct val="100000"/>
              </a:lnSpc>
            </a:pPr>
            <a:fld id="{C365D124-7901-4E4A-9F35-F8517D04E0BD}" type="slidenum">
              <a:rPr lang="en-GB">
                <a:solidFill>
                  <a:srgbClr val="000000"/>
                </a:solidFill>
                <a:latin typeface="Calibri"/>
                <a:ea typeface="ＭＳ Ｐゴシック"/>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PlaceHolder 1"/>
          <p:cNvSpPr>
            <a:spLocks noGrp="1"/>
          </p:cNvSpPr>
          <p:nvPr>
            <p:ph type="body"/>
          </p:nvPr>
        </p:nvSpPr>
        <p:spPr>
          <a:xfrm>
            <a:off x="0" y="0"/>
            <a:ext cx="-11796840" cy="-11796840"/>
          </a:xfrm>
          <a:prstGeom prst="rect">
            <a:avLst/>
          </a:prstGeom>
        </p:spPr>
        <p:txBody>
          <a:bodyPr bIns="45000" lIns="90000" rIns="90000" tIns="45000"/>
          <a:p>
            <a:r>
              <a:rPr lang="en-GB"/>
              <a:t>PICTURE OF BOBBY FILLET AND JEFF BRIDGES</a:t>
            </a:r>
            <a:endParaRPr/>
          </a:p>
        </p:txBody>
      </p:sp>
      <p:sp>
        <p:nvSpPr>
          <p:cNvPr id="209" name="TextShape 2"/>
          <p:cNvSpPr txBox="1"/>
          <p:nvPr/>
        </p:nvSpPr>
        <p:spPr>
          <a:xfrm>
            <a:off x="0" y="0"/>
            <a:ext cx="-11796840" cy="-11796840"/>
          </a:xfrm>
          <a:prstGeom prst="rect">
            <a:avLst/>
          </a:prstGeom>
        </p:spPr>
        <p:txBody>
          <a:bodyPr bIns="45000" lIns="90000" rIns="90000" tIns="45000"/>
          <a:p>
            <a:pPr>
              <a:lnSpc>
                <a:spcPct val="100000"/>
              </a:lnSpc>
            </a:pPr>
            <a:fld id="{DEA599C3-C1E0-4151-AA55-F76F866DF2DC}" type="slidenum">
              <a:rPr lang="en-GB">
                <a:solidFill>
                  <a:srgbClr val="000000"/>
                </a:solidFill>
                <a:latin typeface="Arial"/>
                <a:ea typeface="ＭＳ Ｐゴシック"/>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GB">
                <a:latin typeface="Calibri"/>
                <a:ea typeface="ＭＳ Ｐゴシック"/>
              </a:rPr>
              <a:t>“</a:t>
            </a:r>
            <a:r>
              <a:rPr lang="en-GB">
                <a:latin typeface="Calibri"/>
                <a:ea typeface="ＭＳ Ｐゴシック"/>
              </a:rPr>
              <a:t>Teacher survey results show </a:t>
            </a:r>
            <a:r>
              <a:rPr b="1" lang="en-GB" sz="5000">
                <a:solidFill>
                  <a:srgbClr val="f37a1f"/>
                </a:solidFill>
                <a:latin typeface="Calibri"/>
                <a:ea typeface="Arial"/>
              </a:rPr>
              <a:t>62% </a:t>
            </a:r>
            <a:r>
              <a:rPr lang="en-GB" sz="5000">
                <a:solidFill>
                  <a:srgbClr val="000000"/>
                </a:solidFill>
                <a:latin typeface="Arial"/>
                <a:ea typeface="Arial"/>
              </a:rPr>
              <a:t>of teachers say they see children who regularly come to school hungry each week because they are not getting enough to eat at home”</a:t>
            </a:r>
            <a:endParaRPr/>
          </a:p>
          <a:p>
            <a:pPr>
              <a:lnSpc>
                <a:spcPct val="100000"/>
              </a:lnSpc>
            </a:pPr>
            <a:r>
              <a:rPr lang="en-GB" sz="5000">
                <a:solidFill>
                  <a:srgbClr val="000000"/>
                </a:solidFill>
                <a:latin typeface="Arial"/>
                <a:ea typeface="Arial"/>
              </a:rPr>
              <a:t>                                        </a:t>
            </a:r>
            <a:endParaRPr/>
          </a:p>
        </p:txBody>
      </p:sp>
      <p:sp>
        <p:nvSpPr>
          <p:cNvPr id="211" name="TextShape 2"/>
          <p:cNvSpPr txBox="1"/>
          <p:nvPr/>
        </p:nvSpPr>
        <p:spPr>
          <a:xfrm>
            <a:off x="0" y="0"/>
            <a:ext cx="-11796840" cy="-11796840"/>
          </a:xfrm>
          <a:prstGeom prst="rect">
            <a:avLst/>
          </a:prstGeom>
        </p:spPr>
        <p:txBody>
          <a:bodyPr bIns="45000" lIns="90000" rIns="90000" tIns="45000"/>
          <a:p>
            <a:pPr>
              <a:lnSpc>
                <a:spcPct val="100000"/>
              </a:lnSpc>
            </a:pPr>
            <a:fld id="{8A66CB17-2ED9-45D6-9426-579F90BE68F5}" type="slidenum">
              <a:rPr lang="en-GB">
                <a:solidFill>
                  <a:srgbClr val="000000"/>
                </a:solidFill>
                <a:latin typeface="Calibri"/>
                <a:ea typeface="ＭＳ Ｐゴシック"/>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GB">
                <a:latin typeface="Calibri"/>
                <a:ea typeface="ＭＳ Ｐゴシック"/>
              </a:rPr>
              <a:t>“</a:t>
            </a:r>
            <a:r>
              <a:rPr b="1" lang="en-GB" sz="1200">
                <a:solidFill>
                  <a:srgbClr val="f37a1f"/>
                </a:solidFill>
                <a:latin typeface="Calibri"/>
                <a:ea typeface="ＭＳ Ｐゴシック"/>
              </a:rPr>
              <a:t>Undernourished children suffer </a:t>
            </a:r>
            <a:r>
              <a:rPr lang="en-GB" sz="1200">
                <a:solidFill>
                  <a:srgbClr val="7f7f7f"/>
                </a:solidFill>
                <a:latin typeface="Calibri"/>
                <a:ea typeface="ＭＳ Ｐゴシック"/>
              </a:rPr>
              <a:t>from impaired cognitive development and long-term emotional and health problems.</a:t>
            </a:r>
            <a:r>
              <a:rPr lang="en-GB" sz="1200">
                <a:solidFill>
                  <a:srgbClr val="000000"/>
                </a:solidFill>
                <a:latin typeface="Calibri"/>
                <a:ea typeface="ＭＳ Ｐゴシック"/>
              </a:rPr>
              <a:t>”</a:t>
            </a:r>
            <a:endParaRPr/>
          </a:p>
        </p:txBody>
      </p:sp>
      <p:sp>
        <p:nvSpPr>
          <p:cNvPr id="213" name="TextShape 2"/>
          <p:cNvSpPr txBox="1"/>
          <p:nvPr/>
        </p:nvSpPr>
        <p:spPr>
          <a:xfrm>
            <a:off x="0" y="0"/>
            <a:ext cx="-11796840" cy="-11796840"/>
          </a:xfrm>
          <a:prstGeom prst="rect">
            <a:avLst/>
          </a:prstGeom>
        </p:spPr>
        <p:txBody>
          <a:bodyPr bIns="45000" lIns="90000" rIns="90000" tIns="45000"/>
          <a:p>
            <a:pPr>
              <a:lnSpc>
                <a:spcPct val="100000"/>
              </a:lnSpc>
            </a:pPr>
            <a:fld id="{5F295BD7-2CB3-4FA8-BDCB-9018B0E0FE50}" type="slidenum">
              <a:rPr lang="en-GB">
                <a:solidFill>
                  <a:srgbClr val="000000"/>
                </a:solidFill>
                <a:latin typeface="Calibri"/>
                <a:ea typeface="ＭＳ Ｐゴシック"/>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 name="PlaceHolder 1"/>
          <p:cNvSpPr>
            <a:spLocks noGrp="1"/>
          </p:cNvSpPr>
          <p:nvPr>
            <p:ph type="body"/>
          </p:nvPr>
        </p:nvSpPr>
        <p:spPr>
          <a:xfrm>
            <a:off x="0" y="0"/>
            <a:ext cx="-11796840" cy="-11796840"/>
          </a:xfrm>
          <a:prstGeom prst="rect">
            <a:avLst/>
          </a:prstGeom>
        </p:spPr>
        <p:txBody>
          <a:bodyPr bIns="45000" lIns="90000" rIns="90000" tIns="45000"/>
          <a:p>
            <a:r>
              <a:rPr lang="en-GB"/>
              <a:t>Nokidhunger.com</a:t>
            </a:r>
            <a:endParaRPr/>
          </a:p>
        </p:txBody>
      </p:sp>
      <p:sp>
        <p:nvSpPr>
          <p:cNvPr id="215" name="TextShape 2"/>
          <p:cNvSpPr txBox="1"/>
          <p:nvPr/>
        </p:nvSpPr>
        <p:spPr>
          <a:xfrm>
            <a:off x="0" y="0"/>
            <a:ext cx="-11796840" cy="-11796840"/>
          </a:xfrm>
          <a:prstGeom prst="rect">
            <a:avLst/>
          </a:prstGeom>
        </p:spPr>
        <p:txBody>
          <a:bodyPr bIns="45000" lIns="90000" rIns="90000" tIns="45000"/>
          <a:p>
            <a:pPr>
              <a:lnSpc>
                <a:spcPct val="100000"/>
              </a:lnSpc>
            </a:pPr>
            <a:fld id="{B898B60A-F945-4F36-96E0-08E12CC43375}" type="slidenum">
              <a:rPr lang="en-GB">
                <a:solidFill>
                  <a:srgbClr val="000000"/>
                </a:solidFill>
                <a:latin typeface="Arial"/>
                <a:ea typeface="ＭＳ Ｐゴシック"/>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217" name="TextShape 2"/>
          <p:cNvSpPr txBox="1"/>
          <p:nvPr/>
        </p:nvSpPr>
        <p:spPr>
          <a:xfrm>
            <a:off x="0" y="0"/>
            <a:ext cx="-11796840" cy="-11796840"/>
          </a:xfrm>
          <a:prstGeom prst="rect">
            <a:avLst/>
          </a:prstGeom>
        </p:spPr>
        <p:txBody>
          <a:bodyPr bIns="45000" lIns="90000" rIns="90000" tIns="45000"/>
          <a:p>
            <a:pPr>
              <a:lnSpc>
                <a:spcPct val="100000"/>
              </a:lnSpc>
            </a:pPr>
            <a:fld id="{8482C9F2-BBFC-43DC-9E7A-6F8E0D19FE8D}" type="slidenum">
              <a:rPr lang="en-GB">
                <a:solidFill>
                  <a:srgbClr val="000000"/>
                </a:solidFill>
                <a:latin typeface="Calibri"/>
                <a:ea typeface="ＭＳ Ｐゴシック"/>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219" name="TextShape 2"/>
          <p:cNvSpPr txBox="1"/>
          <p:nvPr/>
        </p:nvSpPr>
        <p:spPr>
          <a:xfrm>
            <a:off x="0" y="0"/>
            <a:ext cx="-11796840" cy="-11796840"/>
          </a:xfrm>
          <a:prstGeom prst="rect">
            <a:avLst/>
          </a:prstGeom>
        </p:spPr>
        <p:txBody>
          <a:bodyPr bIns="45000" lIns="90000" rIns="90000" tIns="45000"/>
          <a:p>
            <a:pPr>
              <a:lnSpc>
                <a:spcPct val="100000"/>
              </a:lnSpc>
            </a:pPr>
            <a:fld id="{2073457A-7C97-498D-9F8E-E926837B0F79}" type="slidenum">
              <a:rPr lang="en-GB">
                <a:solidFill>
                  <a:srgbClr val="000000"/>
                </a:solidFill>
                <a:latin typeface="Calibri"/>
                <a:ea typeface="ＭＳ Ｐゴシック"/>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27" name="PlaceHolder 2"/>
          <p:cNvSpPr>
            <a:spLocks noGrp="1"/>
          </p:cNvSpPr>
          <p:nvPr>
            <p:ph type="body"/>
          </p:nvPr>
        </p:nvSpPr>
        <p:spPr>
          <a:xfrm>
            <a:off x="436320" y="1600200"/>
            <a:ext cx="8727840" cy="2034720"/>
          </a:xfrm>
          <a:prstGeom prst="rect">
            <a:avLst/>
          </a:prstGeom>
        </p:spPr>
        <p:txBody>
          <a:bodyPr bIns="0" lIns="0" rIns="0" tIns="0" wrap="none"/>
          <a:p>
            <a:endParaRPr/>
          </a:p>
        </p:txBody>
      </p:sp>
      <p:sp>
        <p:nvSpPr>
          <p:cNvPr id="28" name="PlaceHolder 3"/>
          <p:cNvSpPr>
            <a:spLocks noGrp="1"/>
          </p:cNvSpPr>
          <p:nvPr>
            <p:ph type="body"/>
          </p:nvPr>
        </p:nvSpPr>
        <p:spPr>
          <a:xfrm>
            <a:off x="436320" y="3828600"/>
            <a:ext cx="8727840" cy="203472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30" name="PlaceHolder 2"/>
          <p:cNvSpPr>
            <a:spLocks noGrp="1"/>
          </p:cNvSpPr>
          <p:nvPr>
            <p:ph type="body"/>
          </p:nvPr>
        </p:nvSpPr>
        <p:spPr>
          <a:xfrm>
            <a:off x="436320" y="1600200"/>
            <a:ext cx="4258800" cy="2034720"/>
          </a:xfrm>
          <a:prstGeom prst="rect">
            <a:avLst/>
          </a:prstGeom>
        </p:spPr>
        <p:txBody>
          <a:bodyPr bIns="0" lIns="0" rIns="0" tIns="0" wrap="none"/>
          <a:p>
            <a:endParaRPr/>
          </a:p>
        </p:txBody>
      </p:sp>
      <p:sp>
        <p:nvSpPr>
          <p:cNvPr id="31" name="PlaceHolder 3"/>
          <p:cNvSpPr>
            <a:spLocks noGrp="1"/>
          </p:cNvSpPr>
          <p:nvPr>
            <p:ph type="body"/>
          </p:nvPr>
        </p:nvSpPr>
        <p:spPr>
          <a:xfrm>
            <a:off x="4908240" y="1600200"/>
            <a:ext cx="4258800" cy="2034720"/>
          </a:xfrm>
          <a:prstGeom prst="rect">
            <a:avLst/>
          </a:prstGeom>
        </p:spPr>
        <p:txBody>
          <a:bodyPr bIns="0" lIns="0" rIns="0" tIns="0" wrap="none"/>
          <a:p>
            <a:endParaRPr/>
          </a:p>
        </p:txBody>
      </p:sp>
      <p:sp>
        <p:nvSpPr>
          <p:cNvPr id="32" name="PlaceHolder 4"/>
          <p:cNvSpPr>
            <a:spLocks noGrp="1"/>
          </p:cNvSpPr>
          <p:nvPr>
            <p:ph type="body"/>
          </p:nvPr>
        </p:nvSpPr>
        <p:spPr>
          <a:xfrm>
            <a:off x="4908240" y="3828600"/>
            <a:ext cx="4258800" cy="2034720"/>
          </a:xfrm>
          <a:prstGeom prst="rect">
            <a:avLst/>
          </a:prstGeom>
        </p:spPr>
        <p:txBody>
          <a:bodyPr bIns="0" lIns="0" rIns="0" tIns="0" wrap="none"/>
          <a:p>
            <a:endParaRPr/>
          </a:p>
        </p:txBody>
      </p:sp>
      <p:sp>
        <p:nvSpPr>
          <p:cNvPr id="33" name="PlaceHolder 5"/>
          <p:cNvSpPr>
            <a:spLocks noGrp="1"/>
          </p:cNvSpPr>
          <p:nvPr>
            <p:ph type="body"/>
          </p:nvPr>
        </p:nvSpPr>
        <p:spPr>
          <a:xfrm>
            <a:off x="436320" y="3828600"/>
            <a:ext cx="4258800" cy="203472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35" name="PlaceHolder 2"/>
          <p:cNvSpPr>
            <a:spLocks noGrp="1"/>
          </p:cNvSpPr>
          <p:nvPr>
            <p:ph type="body"/>
          </p:nvPr>
        </p:nvSpPr>
        <p:spPr>
          <a:xfrm>
            <a:off x="436320" y="1600200"/>
            <a:ext cx="4258800" cy="2034720"/>
          </a:xfrm>
          <a:prstGeom prst="rect">
            <a:avLst/>
          </a:prstGeom>
        </p:spPr>
        <p:txBody>
          <a:bodyPr bIns="0" lIns="0" rIns="0" tIns="0" wrap="none"/>
          <a:p>
            <a:endParaRPr/>
          </a:p>
        </p:txBody>
      </p:sp>
      <p:sp>
        <p:nvSpPr>
          <p:cNvPr id="36" name="PlaceHolder 3"/>
          <p:cNvSpPr>
            <a:spLocks noGrp="1"/>
          </p:cNvSpPr>
          <p:nvPr>
            <p:ph type="body"/>
          </p:nvPr>
        </p:nvSpPr>
        <p:spPr>
          <a:xfrm>
            <a:off x="4908240" y="1600200"/>
            <a:ext cx="4258800" cy="203472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44" name="PlaceHolder 2"/>
          <p:cNvSpPr>
            <a:spLocks noGrp="1"/>
          </p:cNvSpPr>
          <p:nvPr>
            <p:ph type="subTitle"/>
          </p:nvPr>
        </p:nvSpPr>
        <p:spPr>
          <a:xfrm>
            <a:off x="436320" y="1600200"/>
            <a:ext cx="8727840" cy="426708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46" name="PlaceHolder 2"/>
          <p:cNvSpPr>
            <a:spLocks noGrp="1"/>
          </p:cNvSpPr>
          <p:nvPr>
            <p:ph type="body"/>
          </p:nvPr>
        </p:nvSpPr>
        <p:spPr>
          <a:xfrm>
            <a:off x="436320" y="1600200"/>
            <a:ext cx="8727840" cy="426672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48" name="PlaceHolder 2"/>
          <p:cNvSpPr>
            <a:spLocks noGrp="1"/>
          </p:cNvSpPr>
          <p:nvPr>
            <p:ph type="body"/>
          </p:nvPr>
        </p:nvSpPr>
        <p:spPr>
          <a:xfrm>
            <a:off x="436320" y="1600200"/>
            <a:ext cx="4258800" cy="4266720"/>
          </a:xfrm>
          <a:prstGeom prst="rect">
            <a:avLst/>
          </a:prstGeom>
        </p:spPr>
        <p:txBody>
          <a:bodyPr bIns="0" lIns="0" rIns="0" tIns="0" wrap="none"/>
          <a:p>
            <a:endParaRPr/>
          </a:p>
        </p:txBody>
      </p:sp>
      <p:sp>
        <p:nvSpPr>
          <p:cNvPr id="49" name="PlaceHolder 3"/>
          <p:cNvSpPr>
            <a:spLocks noGrp="1"/>
          </p:cNvSpPr>
          <p:nvPr>
            <p:ph type="body"/>
          </p:nvPr>
        </p:nvSpPr>
        <p:spPr>
          <a:xfrm>
            <a:off x="4908240" y="1600200"/>
            <a:ext cx="4258800" cy="426672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2286000" y="304920"/>
            <a:ext cx="6933960" cy="556200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53" name="PlaceHolder 2"/>
          <p:cNvSpPr>
            <a:spLocks noGrp="1"/>
          </p:cNvSpPr>
          <p:nvPr>
            <p:ph type="body"/>
          </p:nvPr>
        </p:nvSpPr>
        <p:spPr>
          <a:xfrm>
            <a:off x="436320" y="1600200"/>
            <a:ext cx="4258800" cy="2034720"/>
          </a:xfrm>
          <a:prstGeom prst="rect">
            <a:avLst/>
          </a:prstGeom>
        </p:spPr>
        <p:txBody>
          <a:bodyPr bIns="0" lIns="0" rIns="0" tIns="0" wrap="none"/>
          <a:p>
            <a:endParaRPr/>
          </a:p>
        </p:txBody>
      </p:sp>
      <p:sp>
        <p:nvSpPr>
          <p:cNvPr id="54" name="PlaceHolder 3"/>
          <p:cNvSpPr>
            <a:spLocks noGrp="1"/>
          </p:cNvSpPr>
          <p:nvPr>
            <p:ph type="body"/>
          </p:nvPr>
        </p:nvSpPr>
        <p:spPr>
          <a:xfrm>
            <a:off x="436320" y="3828600"/>
            <a:ext cx="4258800" cy="2034720"/>
          </a:xfrm>
          <a:prstGeom prst="rect">
            <a:avLst/>
          </a:prstGeom>
        </p:spPr>
        <p:txBody>
          <a:bodyPr bIns="0" lIns="0" rIns="0" tIns="0" wrap="none"/>
          <a:p>
            <a:endParaRPr/>
          </a:p>
        </p:txBody>
      </p:sp>
      <p:sp>
        <p:nvSpPr>
          <p:cNvPr id="55" name="PlaceHolder 4"/>
          <p:cNvSpPr>
            <a:spLocks noGrp="1"/>
          </p:cNvSpPr>
          <p:nvPr>
            <p:ph type="body"/>
          </p:nvPr>
        </p:nvSpPr>
        <p:spPr>
          <a:xfrm>
            <a:off x="4908240" y="1600200"/>
            <a:ext cx="4258800" cy="426672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6" name="PlaceHolder 2"/>
          <p:cNvSpPr>
            <a:spLocks noGrp="1"/>
          </p:cNvSpPr>
          <p:nvPr>
            <p:ph type="subTitle"/>
          </p:nvPr>
        </p:nvSpPr>
        <p:spPr>
          <a:xfrm>
            <a:off x="436320" y="1600200"/>
            <a:ext cx="8727840" cy="426708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57" name="PlaceHolder 2"/>
          <p:cNvSpPr>
            <a:spLocks noGrp="1"/>
          </p:cNvSpPr>
          <p:nvPr>
            <p:ph type="body"/>
          </p:nvPr>
        </p:nvSpPr>
        <p:spPr>
          <a:xfrm>
            <a:off x="436320" y="1600200"/>
            <a:ext cx="4258800" cy="4266720"/>
          </a:xfrm>
          <a:prstGeom prst="rect">
            <a:avLst/>
          </a:prstGeom>
        </p:spPr>
        <p:txBody>
          <a:bodyPr bIns="0" lIns="0" rIns="0" tIns="0" wrap="none"/>
          <a:p>
            <a:endParaRPr/>
          </a:p>
        </p:txBody>
      </p:sp>
      <p:sp>
        <p:nvSpPr>
          <p:cNvPr id="58" name="PlaceHolder 3"/>
          <p:cNvSpPr>
            <a:spLocks noGrp="1"/>
          </p:cNvSpPr>
          <p:nvPr>
            <p:ph type="body"/>
          </p:nvPr>
        </p:nvSpPr>
        <p:spPr>
          <a:xfrm>
            <a:off x="4908240" y="1600200"/>
            <a:ext cx="4258800" cy="2034720"/>
          </a:xfrm>
          <a:prstGeom prst="rect">
            <a:avLst/>
          </a:prstGeom>
        </p:spPr>
        <p:txBody>
          <a:bodyPr bIns="0" lIns="0" rIns="0" tIns="0" wrap="none"/>
          <a:p>
            <a:endParaRPr/>
          </a:p>
        </p:txBody>
      </p:sp>
      <p:sp>
        <p:nvSpPr>
          <p:cNvPr id="59" name="PlaceHolder 4"/>
          <p:cNvSpPr>
            <a:spLocks noGrp="1"/>
          </p:cNvSpPr>
          <p:nvPr>
            <p:ph type="body"/>
          </p:nvPr>
        </p:nvSpPr>
        <p:spPr>
          <a:xfrm>
            <a:off x="4908240" y="3828600"/>
            <a:ext cx="4258800" cy="203472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61" name="PlaceHolder 2"/>
          <p:cNvSpPr>
            <a:spLocks noGrp="1"/>
          </p:cNvSpPr>
          <p:nvPr>
            <p:ph type="body"/>
          </p:nvPr>
        </p:nvSpPr>
        <p:spPr>
          <a:xfrm>
            <a:off x="436320" y="1600200"/>
            <a:ext cx="4258800" cy="2034720"/>
          </a:xfrm>
          <a:prstGeom prst="rect">
            <a:avLst/>
          </a:prstGeom>
        </p:spPr>
        <p:txBody>
          <a:bodyPr bIns="0" lIns="0" rIns="0" tIns="0" wrap="none"/>
          <a:p>
            <a:endParaRPr/>
          </a:p>
        </p:txBody>
      </p:sp>
      <p:sp>
        <p:nvSpPr>
          <p:cNvPr id="62" name="PlaceHolder 3"/>
          <p:cNvSpPr>
            <a:spLocks noGrp="1"/>
          </p:cNvSpPr>
          <p:nvPr>
            <p:ph type="body"/>
          </p:nvPr>
        </p:nvSpPr>
        <p:spPr>
          <a:xfrm>
            <a:off x="4908240" y="1600200"/>
            <a:ext cx="4258800" cy="2034720"/>
          </a:xfrm>
          <a:prstGeom prst="rect">
            <a:avLst/>
          </a:prstGeom>
        </p:spPr>
        <p:txBody>
          <a:bodyPr bIns="0" lIns="0" rIns="0" tIns="0" wrap="none"/>
          <a:p>
            <a:endParaRPr/>
          </a:p>
        </p:txBody>
      </p:sp>
      <p:sp>
        <p:nvSpPr>
          <p:cNvPr id="63" name="PlaceHolder 4"/>
          <p:cNvSpPr>
            <a:spLocks noGrp="1"/>
          </p:cNvSpPr>
          <p:nvPr>
            <p:ph type="body"/>
          </p:nvPr>
        </p:nvSpPr>
        <p:spPr>
          <a:xfrm>
            <a:off x="436320" y="3828600"/>
            <a:ext cx="8727120" cy="203472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65" name="PlaceHolder 2"/>
          <p:cNvSpPr>
            <a:spLocks noGrp="1"/>
          </p:cNvSpPr>
          <p:nvPr>
            <p:ph type="body"/>
          </p:nvPr>
        </p:nvSpPr>
        <p:spPr>
          <a:xfrm>
            <a:off x="436320" y="1600200"/>
            <a:ext cx="8727840" cy="2034720"/>
          </a:xfrm>
          <a:prstGeom prst="rect">
            <a:avLst/>
          </a:prstGeom>
        </p:spPr>
        <p:txBody>
          <a:bodyPr bIns="0" lIns="0" rIns="0" tIns="0" wrap="none"/>
          <a:p>
            <a:endParaRPr/>
          </a:p>
        </p:txBody>
      </p:sp>
      <p:sp>
        <p:nvSpPr>
          <p:cNvPr id="66" name="PlaceHolder 3"/>
          <p:cNvSpPr>
            <a:spLocks noGrp="1"/>
          </p:cNvSpPr>
          <p:nvPr>
            <p:ph type="body"/>
          </p:nvPr>
        </p:nvSpPr>
        <p:spPr>
          <a:xfrm>
            <a:off x="436320" y="3828600"/>
            <a:ext cx="8727840" cy="203472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68" name="PlaceHolder 2"/>
          <p:cNvSpPr>
            <a:spLocks noGrp="1"/>
          </p:cNvSpPr>
          <p:nvPr>
            <p:ph type="body"/>
          </p:nvPr>
        </p:nvSpPr>
        <p:spPr>
          <a:xfrm>
            <a:off x="436320" y="1600200"/>
            <a:ext cx="4258800" cy="2034720"/>
          </a:xfrm>
          <a:prstGeom prst="rect">
            <a:avLst/>
          </a:prstGeom>
        </p:spPr>
        <p:txBody>
          <a:bodyPr bIns="0" lIns="0" rIns="0" tIns="0" wrap="none"/>
          <a:p>
            <a:endParaRPr/>
          </a:p>
        </p:txBody>
      </p:sp>
      <p:sp>
        <p:nvSpPr>
          <p:cNvPr id="69" name="PlaceHolder 3"/>
          <p:cNvSpPr>
            <a:spLocks noGrp="1"/>
          </p:cNvSpPr>
          <p:nvPr>
            <p:ph type="body"/>
          </p:nvPr>
        </p:nvSpPr>
        <p:spPr>
          <a:xfrm>
            <a:off x="4908240" y="1600200"/>
            <a:ext cx="4258800" cy="2034720"/>
          </a:xfrm>
          <a:prstGeom prst="rect">
            <a:avLst/>
          </a:prstGeom>
        </p:spPr>
        <p:txBody>
          <a:bodyPr bIns="0" lIns="0" rIns="0" tIns="0" wrap="none"/>
          <a:p>
            <a:endParaRPr/>
          </a:p>
        </p:txBody>
      </p:sp>
      <p:sp>
        <p:nvSpPr>
          <p:cNvPr id="70" name="PlaceHolder 4"/>
          <p:cNvSpPr>
            <a:spLocks noGrp="1"/>
          </p:cNvSpPr>
          <p:nvPr>
            <p:ph type="body"/>
          </p:nvPr>
        </p:nvSpPr>
        <p:spPr>
          <a:xfrm>
            <a:off x="4908240" y="3828600"/>
            <a:ext cx="4258800" cy="2034720"/>
          </a:xfrm>
          <a:prstGeom prst="rect">
            <a:avLst/>
          </a:prstGeom>
        </p:spPr>
        <p:txBody>
          <a:bodyPr bIns="0" lIns="0" rIns="0" tIns="0" wrap="none"/>
          <a:p>
            <a:endParaRPr/>
          </a:p>
        </p:txBody>
      </p:sp>
      <p:sp>
        <p:nvSpPr>
          <p:cNvPr id="71" name="PlaceHolder 5"/>
          <p:cNvSpPr>
            <a:spLocks noGrp="1"/>
          </p:cNvSpPr>
          <p:nvPr>
            <p:ph type="body"/>
          </p:nvPr>
        </p:nvSpPr>
        <p:spPr>
          <a:xfrm>
            <a:off x="436320" y="3828600"/>
            <a:ext cx="4258800" cy="203472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73" name="PlaceHolder 2"/>
          <p:cNvSpPr>
            <a:spLocks noGrp="1"/>
          </p:cNvSpPr>
          <p:nvPr>
            <p:ph type="body"/>
          </p:nvPr>
        </p:nvSpPr>
        <p:spPr>
          <a:xfrm>
            <a:off x="436320" y="1600200"/>
            <a:ext cx="4258800" cy="2034720"/>
          </a:xfrm>
          <a:prstGeom prst="rect">
            <a:avLst/>
          </a:prstGeom>
        </p:spPr>
        <p:txBody>
          <a:bodyPr bIns="0" lIns="0" rIns="0" tIns="0" wrap="none"/>
          <a:p>
            <a:endParaRPr/>
          </a:p>
        </p:txBody>
      </p:sp>
      <p:sp>
        <p:nvSpPr>
          <p:cNvPr id="74" name="PlaceHolder 3"/>
          <p:cNvSpPr>
            <a:spLocks noGrp="1"/>
          </p:cNvSpPr>
          <p:nvPr>
            <p:ph type="body"/>
          </p:nvPr>
        </p:nvSpPr>
        <p:spPr>
          <a:xfrm>
            <a:off x="4908240" y="1600200"/>
            <a:ext cx="4258800" cy="2034720"/>
          </a:xfrm>
          <a:prstGeom prst="rect">
            <a:avLst/>
          </a:prstGeom>
        </p:spPr>
        <p:txBody>
          <a:bodyP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8" name="PlaceHolder 2"/>
          <p:cNvSpPr>
            <a:spLocks noGrp="1"/>
          </p:cNvSpPr>
          <p:nvPr>
            <p:ph type="body"/>
          </p:nvPr>
        </p:nvSpPr>
        <p:spPr>
          <a:xfrm>
            <a:off x="436320" y="1600200"/>
            <a:ext cx="8727840" cy="426672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10" name="PlaceHolder 2"/>
          <p:cNvSpPr>
            <a:spLocks noGrp="1"/>
          </p:cNvSpPr>
          <p:nvPr>
            <p:ph type="body"/>
          </p:nvPr>
        </p:nvSpPr>
        <p:spPr>
          <a:xfrm>
            <a:off x="436320" y="1600200"/>
            <a:ext cx="4258800" cy="4266720"/>
          </a:xfrm>
          <a:prstGeom prst="rect">
            <a:avLst/>
          </a:prstGeom>
        </p:spPr>
        <p:txBody>
          <a:bodyPr bIns="0" lIns="0" rIns="0" tIns="0" wrap="none"/>
          <a:p>
            <a:endParaRPr/>
          </a:p>
        </p:txBody>
      </p:sp>
      <p:sp>
        <p:nvSpPr>
          <p:cNvPr id="11" name="PlaceHolder 3"/>
          <p:cNvSpPr>
            <a:spLocks noGrp="1"/>
          </p:cNvSpPr>
          <p:nvPr>
            <p:ph type="body"/>
          </p:nvPr>
        </p:nvSpPr>
        <p:spPr>
          <a:xfrm>
            <a:off x="4908240" y="1600200"/>
            <a:ext cx="4258800" cy="4266720"/>
          </a:xfrm>
          <a:prstGeom prst="rect">
            <a:avLst/>
          </a:prstGeom>
        </p:spPr>
        <p:txBody>
          <a:bodyPr bIns="0" lIns="0" rIns="0" tIns="0" wrap="none"/>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286000" y="304920"/>
            <a:ext cx="6933960" cy="556200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15" name="PlaceHolder 2"/>
          <p:cNvSpPr>
            <a:spLocks noGrp="1"/>
          </p:cNvSpPr>
          <p:nvPr>
            <p:ph type="body"/>
          </p:nvPr>
        </p:nvSpPr>
        <p:spPr>
          <a:xfrm>
            <a:off x="436320" y="1600200"/>
            <a:ext cx="4258800" cy="2034720"/>
          </a:xfrm>
          <a:prstGeom prst="rect">
            <a:avLst/>
          </a:prstGeom>
        </p:spPr>
        <p:txBody>
          <a:bodyPr bIns="0" lIns="0" rIns="0" tIns="0" wrap="none"/>
          <a:p>
            <a:endParaRPr/>
          </a:p>
        </p:txBody>
      </p:sp>
      <p:sp>
        <p:nvSpPr>
          <p:cNvPr id="16" name="PlaceHolder 3"/>
          <p:cNvSpPr>
            <a:spLocks noGrp="1"/>
          </p:cNvSpPr>
          <p:nvPr>
            <p:ph type="body"/>
          </p:nvPr>
        </p:nvSpPr>
        <p:spPr>
          <a:xfrm>
            <a:off x="436320" y="3828600"/>
            <a:ext cx="4258800" cy="2034720"/>
          </a:xfrm>
          <a:prstGeom prst="rect">
            <a:avLst/>
          </a:prstGeom>
        </p:spPr>
        <p:txBody>
          <a:bodyPr bIns="0" lIns="0" rIns="0" tIns="0" wrap="none"/>
          <a:p>
            <a:endParaRPr/>
          </a:p>
        </p:txBody>
      </p:sp>
      <p:sp>
        <p:nvSpPr>
          <p:cNvPr id="17" name="PlaceHolder 4"/>
          <p:cNvSpPr>
            <a:spLocks noGrp="1"/>
          </p:cNvSpPr>
          <p:nvPr>
            <p:ph type="body"/>
          </p:nvPr>
        </p:nvSpPr>
        <p:spPr>
          <a:xfrm>
            <a:off x="4908240" y="1600200"/>
            <a:ext cx="4258800" cy="426672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19" name="PlaceHolder 2"/>
          <p:cNvSpPr>
            <a:spLocks noGrp="1"/>
          </p:cNvSpPr>
          <p:nvPr>
            <p:ph type="body"/>
          </p:nvPr>
        </p:nvSpPr>
        <p:spPr>
          <a:xfrm>
            <a:off x="436320" y="1600200"/>
            <a:ext cx="4258800" cy="4266720"/>
          </a:xfrm>
          <a:prstGeom prst="rect">
            <a:avLst/>
          </a:prstGeom>
        </p:spPr>
        <p:txBody>
          <a:bodyPr bIns="0" lIns="0" rIns="0" tIns="0" wrap="none"/>
          <a:p>
            <a:endParaRPr/>
          </a:p>
        </p:txBody>
      </p:sp>
      <p:sp>
        <p:nvSpPr>
          <p:cNvPr id="20" name="PlaceHolder 3"/>
          <p:cNvSpPr>
            <a:spLocks noGrp="1"/>
          </p:cNvSpPr>
          <p:nvPr>
            <p:ph type="body"/>
          </p:nvPr>
        </p:nvSpPr>
        <p:spPr>
          <a:xfrm>
            <a:off x="4908240" y="1600200"/>
            <a:ext cx="4258800" cy="2034720"/>
          </a:xfrm>
          <a:prstGeom prst="rect">
            <a:avLst/>
          </a:prstGeom>
        </p:spPr>
        <p:txBody>
          <a:bodyPr bIns="0" lIns="0" rIns="0" tIns="0" wrap="none"/>
          <a:p>
            <a:endParaRPr/>
          </a:p>
        </p:txBody>
      </p:sp>
      <p:sp>
        <p:nvSpPr>
          <p:cNvPr id="21" name="PlaceHolder 4"/>
          <p:cNvSpPr>
            <a:spLocks noGrp="1"/>
          </p:cNvSpPr>
          <p:nvPr>
            <p:ph type="body"/>
          </p:nvPr>
        </p:nvSpPr>
        <p:spPr>
          <a:xfrm>
            <a:off x="4908240" y="3828600"/>
            <a:ext cx="4258800" cy="203472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286000" y="282960"/>
            <a:ext cx="6933960" cy="625320"/>
          </a:xfrm>
          <a:prstGeom prst="rect">
            <a:avLst/>
          </a:prstGeom>
        </p:spPr>
        <p:txBody>
          <a:bodyPr anchor="ctr" bIns="0" lIns="0" rIns="0" tIns="0" wrap="none"/>
          <a:p>
            <a:endParaRPr/>
          </a:p>
        </p:txBody>
      </p:sp>
      <p:sp>
        <p:nvSpPr>
          <p:cNvPr id="23" name="PlaceHolder 2"/>
          <p:cNvSpPr>
            <a:spLocks noGrp="1"/>
          </p:cNvSpPr>
          <p:nvPr>
            <p:ph type="body"/>
          </p:nvPr>
        </p:nvSpPr>
        <p:spPr>
          <a:xfrm>
            <a:off x="436320" y="1600200"/>
            <a:ext cx="4258800" cy="2034720"/>
          </a:xfrm>
          <a:prstGeom prst="rect">
            <a:avLst/>
          </a:prstGeom>
        </p:spPr>
        <p:txBody>
          <a:bodyPr bIns="0" lIns="0" rIns="0" tIns="0" wrap="none"/>
          <a:p>
            <a:endParaRPr/>
          </a:p>
        </p:txBody>
      </p:sp>
      <p:sp>
        <p:nvSpPr>
          <p:cNvPr id="24" name="PlaceHolder 3"/>
          <p:cNvSpPr>
            <a:spLocks noGrp="1"/>
          </p:cNvSpPr>
          <p:nvPr>
            <p:ph type="body"/>
          </p:nvPr>
        </p:nvSpPr>
        <p:spPr>
          <a:xfrm>
            <a:off x="4908240" y="1600200"/>
            <a:ext cx="4258800" cy="2034720"/>
          </a:xfrm>
          <a:prstGeom prst="rect">
            <a:avLst/>
          </a:prstGeom>
        </p:spPr>
        <p:txBody>
          <a:bodyPr bIns="0" lIns="0" rIns="0" tIns="0" wrap="none"/>
          <a:p>
            <a:endParaRPr/>
          </a:p>
        </p:txBody>
      </p:sp>
      <p:sp>
        <p:nvSpPr>
          <p:cNvPr id="25" name="PlaceHolder 4"/>
          <p:cNvSpPr>
            <a:spLocks noGrp="1"/>
          </p:cNvSpPr>
          <p:nvPr>
            <p:ph type="body"/>
          </p:nvPr>
        </p:nvSpPr>
        <p:spPr>
          <a:xfrm>
            <a:off x="436320" y="3828600"/>
            <a:ext cx="8727120" cy="203472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20000" y="1988640"/>
            <a:ext cx="8160840" cy="1371600"/>
          </a:xfrm>
          <a:prstGeom prst="rect">
            <a:avLst/>
          </a:prstGeom>
        </p:spPr>
        <p:txBody>
          <a:bodyPr bIns="45000" lIns="90000" rIns="90000" tIns="45000"/>
          <a:p>
            <a:pPr algn="ctr">
              <a:lnSpc>
                <a:spcPct val="100000"/>
              </a:lnSpc>
            </a:pPr>
            <a:r>
              <a:rPr lang="en-US" sz="4400">
                <a:solidFill>
                  <a:srgbClr val="000000"/>
                </a:solidFill>
                <a:latin typeface="Calibri"/>
                <a:ea typeface="ＭＳ Ｐゴシック"/>
              </a:rPr>
              <a:t>Click to edit the title text formatClick to edit Master title style</a:t>
            </a:r>
            <a:endParaRPr/>
          </a:p>
        </p:txBody>
      </p:sp>
      <p:sp>
        <p:nvSpPr>
          <p:cNvPr id="1" name="PlaceHolder 2"/>
          <p:cNvSpPr>
            <a:spLocks noGrp="1"/>
          </p:cNvSpPr>
          <p:nvPr>
            <p:ph type="dt"/>
          </p:nvPr>
        </p:nvSpPr>
        <p:spPr>
          <a:xfrm>
            <a:off x="480960" y="5932440"/>
            <a:ext cx="2238120" cy="340920"/>
          </a:xfrm>
          <a:prstGeom prst="rect">
            <a:avLst/>
          </a:prstGeom>
        </p:spPr>
        <p:txBody>
          <a:bodyPr/>
          <a:p>
            <a:pPr>
              <a:lnSpc>
                <a:spcPct val="100000"/>
              </a:lnSpc>
            </a:pPr>
            <a:r>
              <a:rPr lang="en-GB">
                <a:solidFill>
                  <a:srgbClr val="000000"/>
                </a:solidFill>
                <a:latin typeface="Calibri"/>
                <a:ea typeface="ＭＳ Ｐゴシック"/>
              </a:rPr>
              <a:t>15/06/13</a:t>
            </a:r>
            <a:endParaRPr/>
          </a:p>
        </p:txBody>
      </p:sp>
      <p:sp>
        <p:nvSpPr>
          <p:cNvPr id="2" name="PlaceHolder 3"/>
          <p:cNvSpPr>
            <a:spLocks noGrp="1"/>
          </p:cNvSpPr>
          <p:nvPr>
            <p:ph type="ftr"/>
          </p:nvPr>
        </p:nvSpPr>
        <p:spPr>
          <a:xfrm>
            <a:off x="3281400" y="5932440"/>
            <a:ext cx="3038040" cy="340920"/>
          </a:xfrm>
          <a:prstGeom prst="rect">
            <a:avLst/>
          </a:prstGeom>
        </p:spPr>
        <p:txBody>
          <a:bodyPr bIns="45000" lIns="90000" rIns="90000" tIns="45000"/>
          <a:p>
            <a:endParaRPr/>
          </a:p>
        </p:txBody>
      </p:sp>
      <p:sp>
        <p:nvSpPr>
          <p:cNvPr id="3" name="PlaceHolder 4"/>
          <p:cNvSpPr>
            <a:spLocks noGrp="1"/>
          </p:cNvSpPr>
          <p:nvPr>
            <p:ph type="sldNum"/>
          </p:nvPr>
        </p:nvSpPr>
        <p:spPr>
          <a:xfrm>
            <a:off x="6881760" y="5932440"/>
            <a:ext cx="2238120" cy="340920"/>
          </a:xfrm>
          <a:prstGeom prst="rect">
            <a:avLst/>
          </a:prstGeom>
        </p:spPr>
        <p:txBody>
          <a:bodyPr/>
          <a:p>
            <a:pPr>
              <a:lnSpc>
                <a:spcPct val="100000"/>
              </a:lnSpc>
            </a:pPr>
            <a:fld id="{5EF4F234-4D84-4EE1-9971-2FFF44AC96DB}" type="slidenum">
              <a:rPr lang="en-GB">
                <a:solidFill>
                  <a:srgbClr val="000000"/>
                </a:solidFill>
                <a:latin typeface="Calibri"/>
                <a:ea typeface="ＭＳ Ｐゴシック"/>
              </a:rPr>
              <a:t>&lt;number&gt;</a:t>
            </a:fld>
            <a:endParaRPr/>
          </a:p>
        </p:txBody>
      </p:sp>
      <p:sp>
        <p:nvSpPr>
          <p:cNvPr id="4" name="PlaceHolder 5"/>
          <p:cNvSpPr>
            <a:spLocks noGrp="1"/>
          </p:cNvSpPr>
          <p:nvPr>
            <p:ph type="body"/>
          </p:nvPr>
        </p:nvSpPr>
        <p:spPr>
          <a:xfrm>
            <a:off x="479880" y="1497600"/>
            <a:ext cx="8448480" cy="371196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 name="CustomShape 1"/>
          <p:cNvSpPr/>
          <p:nvPr/>
        </p:nvSpPr>
        <p:spPr>
          <a:xfrm>
            <a:off x="0" y="1143000"/>
            <a:ext cx="9600840" cy="151920"/>
          </a:xfrm>
          <a:prstGeom prst="rect">
            <a:avLst/>
          </a:prstGeom>
          <a:solidFill>
            <a:srgbClr val="f37a1f"/>
          </a:solidFill>
        </p:spPr>
      </p:sp>
      <p:sp>
        <p:nvSpPr>
          <p:cNvPr id="38" name="CustomShape 2"/>
          <p:cNvSpPr/>
          <p:nvPr/>
        </p:nvSpPr>
        <p:spPr>
          <a:xfrm>
            <a:off x="146160" y="5943600"/>
            <a:ext cx="871200" cy="257760"/>
          </a:xfrm>
          <a:prstGeom prst="rect">
            <a:avLst/>
          </a:prstGeom>
        </p:spPr>
        <p:txBody>
          <a:bodyPr bIns="45000" lIns="90000" rIns="90000" tIns="45000"/>
          <a:p>
            <a:pPr>
              <a:lnSpc>
                <a:spcPct val="100000"/>
              </a:lnSpc>
            </a:pPr>
            <a:fld id="{9D07EE20-DA77-4A92-93F7-F27368782948}" type="slidenum">
              <a:rPr lang="en-GB" sz="1100">
                <a:solidFill>
                  <a:srgbClr val="bfbfbf"/>
                </a:solidFill>
                <a:latin typeface="Arial"/>
                <a:ea typeface="ＭＳ Ｐゴシック"/>
              </a:rPr>
              <a:t>&lt;number&gt;</a:t>
            </a:fld>
            <a:endParaRPr/>
          </a:p>
        </p:txBody>
      </p:sp>
      <p:pic>
        <p:nvPicPr>
          <p:cNvPr descr="" id="39" name="Picture 3"/>
          <p:cNvPicPr/>
          <p:nvPr/>
        </p:nvPicPr>
        <p:blipFill>
          <a:blip r:embed="rId2"/>
          <a:stretch>
            <a:fillRect/>
          </a:stretch>
        </p:blipFill>
        <p:spPr>
          <a:xfrm>
            <a:off x="228600" y="228600"/>
            <a:ext cx="1636200" cy="685440"/>
          </a:xfrm>
          <a:prstGeom prst="rect">
            <a:avLst/>
          </a:prstGeom>
        </p:spPr>
      </p:pic>
      <p:sp>
        <p:nvSpPr>
          <p:cNvPr id="40" name="Line 3"/>
          <p:cNvSpPr/>
          <p:nvPr/>
        </p:nvSpPr>
        <p:spPr>
          <a:xfrm>
            <a:off x="2133360" y="228600"/>
            <a:ext cx="0" cy="761760"/>
          </a:xfrm>
          <a:prstGeom prst="line">
            <a:avLst/>
          </a:prstGeom>
          <a:ln w="9360">
            <a:solidFill>
              <a:srgbClr val="7f7f7f"/>
            </a:solidFill>
            <a:round/>
          </a:ln>
        </p:spPr>
      </p:sp>
      <p:sp>
        <p:nvSpPr>
          <p:cNvPr id="41" name="PlaceHolder 4"/>
          <p:cNvSpPr>
            <a:spLocks noGrp="1"/>
          </p:cNvSpPr>
          <p:nvPr>
            <p:ph type="title"/>
          </p:nvPr>
        </p:nvSpPr>
        <p:spPr>
          <a:xfrm>
            <a:off x="2286000" y="304920"/>
            <a:ext cx="6933960" cy="581400"/>
          </a:xfrm>
          <a:prstGeom prst="rect">
            <a:avLst/>
          </a:prstGeom>
        </p:spPr>
        <p:txBody>
          <a:bodyPr bIns="45000" lIns="90000" rIns="90000" tIns="45000"/>
          <a:p>
            <a:pPr>
              <a:lnSpc>
                <a:spcPct val="100000"/>
              </a:lnSpc>
            </a:pPr>
            <a:r>
              <a:rPr lang="en-US" sz="3200">
                <a:solidFill>
                  <a:srgbClr val="f37a1f"/>
                </a:solidFill>
                <a:latin typeface="Arial"/>
                <a:ea typeface="ＭＳ Ｐゴシック"/>
              </a:rPr>
              <a:t>Click to edit the title text formatClick to edit Master title style</a:t>
            </a:r>
            <a:endParaRPr/>
          </a:p>
        </p:txBody>
      </p:sp>
      <p:sp>
        <p:nvSpPr>
          <p:cNvPr id="42" name="PlaceHolder 5"/>
          <p:cNvSpPr>
            <a:spLocks noGrp="1"/>
          </p:cNvSpPr>
          <p:nvPr>
            <p:ph type="body"/>
          </p:nvPr>
        </p:nvSpPr>
        <p:spPr>
          <a:xfrm>
            <a:off x="436320" y="1600200"/>
            <a:ext cx="8727840" cy="4266720"/>
          </a:xfrm>
          <a:prstGeom prst="rect">
            <a:avLst/>
          </a:prstGeom>
        </p:spPr>
        <p:txBody>
          <a:bodyPr bIns="45000" lIns="90000" rIns="90000" tIns="45000"/>
          <a:p>
            <a:pPr>
              <a:buSzPct val="45000"/>
              <a:buFont typeface="StarSymbol"/>
              <a:buChar char=""/>
            </a:pPr>
            <a:r>
              <a:rPr lang="en-US" sz="2400">
                <a:solidFill>
                  <a:srgbClr val="808080"/>
                </a:solidFill>
                <a:latin typeface="Arial"/>
                <a:ea typeface="ＭＳ Ｐゴシック"/>
              </a:rPr>
              <a:t>Click to edit the outline text format</a:t>
            </a:r>
            <a:endParaRPr/>
          </a:p>
          <a:p>
            <a:pPr lvl="1">
              <a:buSzPct val="75000"/>
              <a:buFont typeface="StarSymbol"/>
              <a:buChar char=""/>
            </a:pPr>
            <a:r>
              <a:rPr lang="en-US" sz="2400">
                <a:solidFill>
                  <a:srgbClr val="808080"/>
                </a:solidFill>
                <a:latin typeface="Arial"/>
                <a:ea typeface="ＭＳ Ｐゴシック"/>
              </a:rPr>
              <a:t>Second Outline Level</a:t>
            </a:r>
            <a:endParaRPr/>
          </a:p>
          <a:p>
            <a:pPr lvl="2">
              <a:buSzPct val="45000"/>
              <a:buFont typeface="StarSymbol"/>
              <a:buChar char=""/>
            </a:pPr>
            <a:r>
              <a:rPr lang="en-US" sz="2400">
                <a:solidFill>
                  <a:srgbClr val="808080"/>
                </a:solidFill>
                <a:latin typeface="Arial"/>
                <a:ea typeface="ＭＳ Ｐゴシック"/>
              </a:rPr>
              <a:t>Third Outline Level</a:t>
            </a:r>
            <a:endParaRPr/>
          </a:p>
          <a:p>
            <a:pPr lvl="3">
              <a:buSzPct val="75000"/>
              <a:buFont typeface="StarSymbol"/>
              <a:buChar char=""/>
            </a:pPr>
            <a:r>
              <a:rPr lang="en-US" sz="2400">
                <a:solidFill>
                  <a:srgbClr val="808080"/>
                </a:solidFill>
                <a:latin typeface="Arial"/>
                <a:ea typeface="ＭＳ Ｐゴシック"/>
              </a:rPr>
              <a:t>Fourth Outline Level</a:t>
            </a:r>
            <a:endParaRPr/>
          </a:p>
          <a:p>
            <a:pPr lvl="4">
              <a:buSzPct val="45000"/>
              <a:buFont typeface="StarSymbol"/>
              <a:buChar char=""/>
            </a:pPr>
            <a:r>
              <a:rPr lang="en-US" sz="2400">
                <a:solidFill>
                  <a:srgbClr val="808080"/>
                </a:solidFill>
                <a:latin typeface="Arial"/>
                <a:ea typeface="ＭＳ Ｐゴシック"/>
              </a:rPr>
              <a:t>Fifth Outline Level</a:t>
            </a:r>
            <a:endParaRPr/>
          </a:p>
          <a:p>
            <a:pPr lvl="5">
              <a:buSzPct val="45000"/>
              <a:buFont typeface="StarSymbol"/>
              <a:buChar char=""/>
            </a:pPr>
            <a:r>
              <a:rPr lang="en-US" sz="2400">
                <a:solidFill>
                  <a:srgbClr val="808080"/>
                </a:solidFill>
                <a:latin typeface="Arial"/>
                <a:ea typeface="ＭＳ Ｐゴシック"/>
              </a:rPr>
              <a:t>Sixth Outline Level</a:t>
            </a:r>
            <a:endParaRPr/>
          </a:p>
          <a:p>
            <a:pPr>
              <a:lnSpc>
                <a:spcPct val="100000"/>
              </a:lnSpc>
              <a:buFont typeface="Arial"/>
              <a:buChar char="•"/>
            </a:pPr>
            <a:r>
              <a:rPr lang="en-US" sz="2400">
                <a:solidFill>
                  <a:srgbClr val="808080"/>
                </a:solidFill>
                <a:latin typeface="Arial"/>
                <a:ea typeface="ＭＳ Ｐゴシック"/>
              </a:rPr>
              <a:t>Seventh Outline LevelClick to edit Master text styles</a:t>
            </a:r>
            <a:endParaRPr/>
          </a:p>
          <a:p>
            <a:pPr lvl="1">
              <a:lnSpc>
                <a:spcPct val="100000"/>
              </a:lnSpc>
              <a:buFont typeface="Arial"/>
              <a:buChar char="•"/>
            </a:pPr>
            <a:r>
              <a:rPr lang="en-US" sz="2400">
                <a:solidFill>
                  <a:srgbClr val="808080"/>
                </a:solidFill>
                <a:latin typeface="Arial"/>
                <a:ea typeface="ＭＳ Ｐゴシック"/>
              </a:rPr>
              <a:t>Second level</a:t>
            </a:r>
            <a:endParaRPr/>
          </a:p>
          <a:p>
            <a:pPr lvl="1">
              <a:buFont typeface="Arial"/>
              <a:buChar char="•"/>
            </a:pPr>
            <a:r>
              <a:rPr lang="en-US" sz="2000">
                <a:solidFill>
                  <a:srgbClr val="808080"/>
                </a:solidFill>
                <a:latin typeface="Arial"/>
                <a:ea typeface="ＭＳ Ｐゴシック"/>
              </a:rPr>
              <a:t>Third level</a:t>
            </a:r>
            <a:endParaRPr/>
          </a:p>
          <a:p>
            <a:pPr lvl="2">
              <a:buFont typeface="Arial"/>
              <a:buChar char="•"/>
            </a:pPr>
            <a:r>
              <a:rPr lang="en-US" sz="1600">
                <a:solidFill>
                  <a:srgbClr val="808080"/>
                </a:solidFill>
                <a:latin typeface="Arial"/>
                <a:ea typeface="ＭＳ Ｐゴシック"/>
              </a:rPr>
              <a:t>Fourth level</a:t>
            </a:r>
            <a:endParaRPr/>
          </a:p>
          <a:p>
            <a:pPr lvl="3">
              <a:buFont typeface="Arial"/>
              <a:buChar char="•"/>
            </a:pPr>
            <a:r>
              <a:rPr lang="en-US" sz="1200">
                <a:solidFill>
                  <a:srgbClr val="808080"/>
                </a:solidFill>
                <a:latin typeface="Arial"/>
                <a:ea typeface="ＭＳ Ｐゴシック"/>
              </a:rPr>
              <a:t>Fifth level</a:t>
            </a:r>
            <a:endParaRPr/>
          </a:p>
        </p:txBody>
      </p:sp>
    </p:spTree>
  </p:cSld>
  <p:clrMap accent1="accent1" accent2="accent2" accent3="accent3" accent4="accent4" accent5="accent5" accent6="accent6" bg1="lt1" bg2="lt2" folHlink="folHlink" hlink="hlink" tx1="dk1" tx2="dk2"/>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32.jpeg"/><Relationship Id="rId7" Type="http://schemas.openxmlformats.org/officeDocument/2006/relationships/image" Target="../media/image33.jpeg"/><Relationship Id="rId8" Type="http://schemas.openxmlformats.org/officeDocument/2006/relationships/image" Target="../media/image34.png"/><Relationship Id="rId9" Type="http://schemas.openxmlformats.org/officeDocument/2006/relationships/image" Target="../media/image35.jpeg"/><Relationship Id="rId10" Type="http://schemas.openxmlformats.org/officeDocument/2006/relationships/image" Target="../media/image36.png"/><Relationship Id="rId11" Type="http://schemas.openxmlformats.org/officeDocument/2006/relationships/image" Target="../media/image37.jpe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jpe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jpeg"/><Relationship Id="rId25" Type="http://schemas.openxmlformats.org/officeDocument/2006/relationships/image" Target="../media/image51.png"/><Relationship Id="rId26" Type="http://schemas.openxmlformats.org/officeDocument/2006/relationships/image" Target="../media/image52.jpeg"/><Relationship Id="rId27" Type="http://schemas.openxmlformats.org/officeDocument/2006/relationships/image" Target="../media/image53.png"/><Relationship Id="rId28" Type="http://schemas.openxmlformats.org/officeDocument/2006/relationships/image" Target="../media/image54.png"/><Relationship Id="rId29" Type="http://schemas.openxmlformats.org/officeDocument/2006/relationships/image" Target="../media/image55.png"/><Relationship Id="rId30" Type="http://schemas.openxmlformats.org/officeDocument/2006/relationships/image" Target="../media/image56.png"/><Relationship Id="rId31" Type="http://schemas.openxmlformats.org/officeDocument/2006/relationships/image" Target="../media/image57.png"/><Relationship Id="rId32" Type="http://schemas.openxmlformats.org/officeDocument/2006/relationships/slideLayout" Target="../slideLayouts/slideLayout13.xml"/><Relationship Id="rId3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jpeg"/><Relationship Id="rId7" Type="http://schemas.openxmlformats.org/officeDocument/2006/relationships/image" Target="../media/image66.png"/><Relationship Id="rId8"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80" name="Picture 2"/>
          <p:cNvPicPr/>
          <p:nvPr/>
        </p:nvPicPr>
        <p:blipFill>
          <a:blip r:embed="rId1"/>
          <a:stretch>
            <a:fillRect/>
          </a:stretch>
        </p:blipFill>
        <p:spPr>
          <a:xfrm>
            <a:off x="0" y="0"/>
            <a:ext cx="9600840" cy="6400440"/>
          </a:xfrm>
          <a:prstGeom prst="rect">
            <a:avLst/>
          </a:prstGeom>
        </p:spPr>
      </p:pic>
      <p:sp>
        <p:nvSpPr>
          <p:cNvPr id="81" name="CustomShape 1"/>
          <p:cNvSpPr/>
          <p:nvPr/>
        </p:nvSpPr>
        <p:spPr>
          <a:xfrm>
            <a:off x="0" y="5257800"/>
            <a:ext cx="9600840" cy="1142640"/>
          </a:xfrm>
          <a:prstGeom prst="rect">
            <a:avLst/>
          </a:prstGeom>
          <a:solidFill>
            <a:srgbClr val="ffffff"/>
          </a:solidFill>
        </p:spPr>
      </p:sp>
      <p:sp>
        <p:nvSpPr>
          <p:cNvPr id="82" name="Line 2"/>
          <p:cNvSpPr/>
          <p:nvPr/>
        </p:nvSpPr>
        <p:spPr>
          <a:xfrm>
            <a:off x="3047760" y="5410080"/>
            <a:ext cx="0" cy="838080"/>
          </a:xfrm>
          <a:prstGeom prst="line">
            <a:avLst/>
          </a:prstGeom>
          <a:ln w="9360">
            <a:solidFill>
              <a:srgbClr val="7f7f7f"/>
            </a:solidFill>
            <a:round/>
          </a:ln>
        </p:spPr>
      </p:sp>
      <p:sp>
        <p:nvSpPr>
          <p:cNvPr id="83" name="CustomShape 3"/>
          <p:cNvSpPr/>
          <p:nvPr/>
        </p:nvSpPr>
        <p:spPr>
          <a:xfrm>
            <a:off x="3429000" y="5562720"/>
            <a:ext cx="5714640" cy="577800"/>
          </a:xfrm>
          <a:prstGeom prst="rect">
            <a:avLst/>
          </a:prstGeom>
        </p:spPr>
        <p:txBody>
          <a:bodyPr bIns="45000" lIns="90000" rIns="90000" tIns="45000"/>
          <a:p>
            <a:pPr>
              <a:lnSpc>
                <a:spcPct val="100000"/>
              </a:lnSpc>
            </a:pPr>
            <a:r>
              <a:rPr b="1" i="1" lang="en-GB" sz="3200">
                <a:solidFill>
                  <a:srgbClr val="4f4b4b"/>
                </a:solidFill>
                <a:latin typeface="Calibri"/>
              </a:rPr>
              <a:t>Share Our Strength</a:t>
            </a:r>
            <a:endParaRPr/>
          </a:p>
        </p:txBody>
      </p:sp>
      <p:pic>
        <p:nvPicPr>
          <p:cNvPr descr="" id="84" name="Picture 7"/>
          <p:cNvPicPr/>
          <p:nvPr/>
        </p:nvPicPr>
        <p:blipFill>
          <a:blip r:embed="rId2"/>
          <a:stretch>
            <a:fillRect/>
          </a:stretch>
        </p:blipFill>
        <p:spPr>
          <a:xfrm>
            <a:off x="380880" y="5334120"/>
            <a:ext cx="2301480" cy="983880"/>
          </a:xfrm>
          <a:prstGeom prst="rect">
            <a:avLst/>
          </a:prstGeom>
        </p:spPr>
      </p:pic>
      <p:sp>
        <p:nvSpPr>
          <p:cNvPr id="85" name="CustomShape 4"/>
          <p:cNvSpPr/>
          <p:nvPr/>
        </p:nvSpPr>
        <p:spPr>
          <a:xfrm>
            <a:off x="0" y="1788840"/>
            <a:ext cx="9600840" cy="761040"/>
          </a:xfrm>
          <a:prstGeom prst="rect">
            <a:avLst/>
          </a:prstGeom>
          <a:solidFill>
            <a:srgbClr val="ffffff"/>
          </a:solidFill>
        </p:spPr>
        <p:txBody>
          <a:bodyPr anchor="ctr" bIns="45000" lIns="90000" rIns="90000" tIns="45000"/>
          <a:p>
            <a:pPr algn="ctr">
              <a:lnSpc>
                <a:spcPct val="100000"/>
              </a:lnSpc>
            </a:pPr>
            <a:r>
              <a:rPr b="1" lang="en-GB" sz="4400">
                <a:solidFill>
                  <a:srgbClr val="000000"/>
                </a:solidFill>
                <a:latin typeface="Arial"/>
                <a:ea typeface="ＭＳ Ｐゴシック"/>
              </a:rPr>
              <a:t>Childhood Hunger in Ithaca</a:t>
            </a:r>
            <a:endParaRPr/>
          </a:p>
        </p:txBody>
      </p:sp>
      <p:sp>
        <p:nvSpPr>
          <p:cNvPr id="86" name="CustomShape 5"/>
          <p:cNvSpPr/>
          <p:nvPr/>
        </p:nvSpPr>
        <p:spPr>
          <a:xfrm>
            <a:off x="7694640" y="5410080"/>
            <a:ext cx="1793160" cy="820440"/>
          </a:xfrm>
          <a:prstGeom prst="rect">
            <a:avLst/>
          </a:prstGeom>
        </p:spPr>
        <p:txBody>
          <a:bodyPr bIns="45000" lIns="90000" rIns="90000" tIns="45000"/>
          <a:p>
            <a:pPr>
              <a:lnSpc>
                <a:spcPct val="100000"/>
              </a:lnSpc>
            </a:pPr>
            <a:r>
              <a:rPr lang="en-GB" sz="1200">
                <a:solidFill>
                  <a:srgbClr val="000000"/>
                </a:solidFill>
                <a:latin typeface="Arial"/>
                <a:ea typeface="ＭＳ Ｐゴシック"/>
              </a:rPr>
              <a:t>Tejvir Basra</a:t>
            </a:r>
            <a:endParaRPr/>
          </a:p>
          <a:p>
            <a:pPr>
              <a:lnSpc>
                <a:spcPct val="100000"/>
              </a:lnSpc>
            </a:pPr>
            <a:r>
              <a:rPr lang="en-GB" sz="1200">
                <a:solidFill>
                  <a:srgbClr val="000000"/>
                </a:solidFill>
                <a:latin typeface="Arial"/>
                <a:ea typeface="ＭＳ Ｐゴシック"/>
              </a:rPr>
              <a:t>Rob Edell</a:t>
            </a:r>
            <a:endParaRPr/>
          </a:p>
          <a:p>
            <a:pPr>
              <a:lnSpc>
                <a:spcPct val="100000"/>
              </a:lnSpc>
            </a:pPr>
            <a:r>
              <a:rPr lang="en-GB" sz="1200">
                <a:solidFill>
                  <a:srgbClr val="000000"/>
                </a:solidFill>
                <a:latin typeface="Arial"/>
                <a:ea typeface="ＭＳ Ｐゴシック"/>
              </a:rPr>
              <a:t>Todd Feldman</a:t>
            </a:r>
            <a:endParaRPr/>
          </a:p>
          <a:p>
            <a:pPr>
              <a:lnSpc>
                <a:spcPct val="100000"/>
              </a:lnSpc>
            </a:pPr>
            <a:r>
              <a:rPr lang="en-GB" sz="1200">
                <a:solidFill>
                  <a:srgbClr val="000000"/>
                </a:solidFill>
                <a:latin typeface="Arial"/>
                <a:ea typeface="ＭＳ Ｐゴシック"/>
              </a:rPr>
              <a:t>Chase Tarantino</a:t>
            </a:r>
            <a:endParaRPr/>
          </a:p>
        </p:txBody>
      </p:sp>
    </p:spTree>
  </p:cSld>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TextShape 1"/>
          <p:cNvSpPr txBox="1"/>
          <p:nvPr/>
        </p:nvSpPr>
        <p:spPr>
          <a:xfrm>
            <a:off x="2286000" y="76320"/>
            <a:ext cx="6933960" cy="1142640"/>
          </a:xfrm>
          <a:prstGeom prst="rect">
            <a:avLst/>
          </a:prstGeom>
        </p:spPr>
        <p:txBody>
          <a:bodyPr bIns="45000" lIns="90000" rIns="90000" tIns="45000"/>
          <a:p>
            <a:pPr>
              <a:lnSpc>
                <a:spcPct val="100000"/>
              </a:lnSpc>
            </a:pPr>
            <a:r>
              <a:rPr lang="en-US" sz="3200">
                <a:solidFill>
                  <a:srgbClr val="f37a1f"/>
                </a:solidFill>
                <a:latin typeface="Arial"/>
                <a:ea typeface="ＭＳ Ｐゴシック"/>
              </a:rPr>
              <a:t>Childhood hunger is high in Tompkins County</a:t>
            </a:r>
            <a:endParaRPr/>
          </a:p>
        </p:txBody>
      </p:sp>
      <p:pic>
        <p:nvPicPr>
          <p:cNvPr descr="" id="120" name="Picture 2"/>
          <p:cNvPicPr/>
          <p:nvPr/>
        </p:nvPicPr>
        <p:blipFill>
          <a:blip r:embed="rId1"/>
          <a:stretch>
            <a:fillRect/>
          </a:stretch>
        </p:blipFill>
        <p:spPr>
          <a:xfrm>
            <a:off x="838080" y="2209680"/>
            <a:ext cx="7914240" cy="2437920"/>
          </a:xfrm>
          <a:prstGeom prst="rect">
            <a:avLst/>
          </a:prstGeom>
        </p:spPr>
      </p:pic>
    </p:spTree>
  </p:cSld>
  <p:timing>
    <p:tnLst>
      <p:par>
        <p:cTn dur="indefinite" id="19" nodeType="tmRoot" restart="never">
          <p:childTnLst>
            <p:seq>
              <p:cTn id="20" nodeType="mainSeq">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TextShape 1"/>
          <p:cNvSpPr txBox="1"/>
          <p:nvPr/>
        </p:nvSpPr>
        <p:spPr>
          <a:xfrm>
            <a:off x="2286000" y="76320"/>
            <a:ext cx="6933960" cy="1142640"/>
          </a:xfrm>
          <a:prstGeom prst="rect">
            <a:avLst/>
          </a:prstGeom>
        </p:spPr>
        <p:txBody>
          <a:bodyPr bIns="45000" lIns="90000" rIns="90000" tIns="45000"/>
          <a:p>
            <a:pPr>
              <a:lnSpc>
                <a:spcPct val="100000"/>
              </a:lnSpc>
            </a:pPr>
            <a:r>
              <a:rPr lang="en-US" sz="3200">
                <a:solidFill>
                  <a:srgbClr val="f37a1f"/>
                </a:solidFill>
                <a:latin typeface="Arial"/>
                <a:ea typeface="ＭＳ Ｐゴシック"/>
              </a:rPr>
              <a:t>Share Our Strength Cornell Chapter needs to improve membership</a:t>
            </a:r>
            <a:endParaRPr/>
          </a:p>
        </p:txBody>
      </p:sp>
      <p:pic>
        <p:nvPicPr>
          <p:cNvPr descr="" id="122" name="Content Placeholder 3"/>
          <p:cNvPicPr/>
          <p:nvPr/>
        </p:nvPicPr>
        <p:blipFill>
          <a:blip r:embed="rId1"/>
          <a:stretch>
            <a:fillRect/>
          </a:stretch>
        </p:blipFill>
        <p:spPr>
          <a:xfrm>
            <a:off x="2057400" y="1600200"/>
            <a:ext cx="5500080" cy="4266720"/>
          </a:xfrm>
          <a:prstGeom prst="rect">
            <a:avLst/>
          </a:prstGeom>
          <a:ln>
            <a:solidFill>
              <a:srgbClr val="000000"/>
            </a:solidFill>
          </a:ln>
        </p:spPr>
      </p:pic>
    </p:spTree>
  </p:cSld>
  <p:timing>
    <p:tnLst>
      <p:par>
        <p:cTn dur="indefinite" id="21" nodeType="tmRoot" restart="never">
          <p:childTnLst>
            <p:seq>
              <p:cTn id="22" nodeType="mainSeq">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3" name="Picture 2"/>
          <p:cNvPicPr/>
          <p:nvPr/>
        </p:nvPicPr>
        <p:blipFill>
          <a:blip r:embed="rId1"/>
          <a:stretch>
            <a:fillRect/>
          </a:stretch>
        </p:blipFill>
        <p:spPr>
          <a:xfrm>
            <a:off x="609480" y="2438280"/>
            <a:ext cx="1828440" cy="2399040"/>
          </a:xfrm>
          <a:prstGeom prst="rect">
            <a:avLst/>
          </a:prstGeom>
        </p:spPr>
      </p:pic>
      <p:pic>
        <p:nvPicPr>
          <p:cNvPr descr="" id="124" name="Picture 3"/>
          <p:cNvPicPr/>
          <p:nvPr/>
        </p:nvPicPr>
        <p:blipFill>
          <a:blip r:embed="rId2"/>
          <a:stretch>
            <a:fillRect/>
          </a:stretch>
        </p:blipFill>
        <p:spPr>
          <a:xfrm>
            <a:off x="7162920" y="2511360"/>
            <a:ext cx="1371240" cy="2136600"/>
          </a:xfrm>
          <a:prstGeom prst="rect">
            <a:avLst/>
          </a:prstGeom>
        </p:spPr>
      </p:pic>
      <p:pic>
        <p:nvPicPr>
          <p:cNvPr descr="" id="125" name="Picture 4"/>
          <p:cNvPicPr/>
          <p:nvPr/>
        </p:nvPicPr>
        <p:blipFill>
          <a:blip r:embed="rId3"/>
          <a:stretch>
            <a:fillRect/>
          </a:stretch>
        </p:blipFill>
        <p:spPr>
          <a:xfrm>
            <a:off x="2743200" y="2590920"/>
            <a:ext cx="1704600" cy="2171520"/>
          </a:xfrm>
          <a:prstGeom prst="rect">
            <a:avLst/>
          </a:prstGeom>
        </p:spPr>
      </p:pic>
      <p:pic>
        <p:nvPicPr>
          <p:cNvPr descr="" id="126" name="Picture 5"/>
          <p:cNvPicPr/>
          <p:nvPr/>
        </p:nvPicPr>
        <p:blipFill>
          <a:blip r:embed="rId4"/>
          <a:stretch>
            <a:fillRect/>
          </a:stretch>
        </p:blipFill>
        <p:spPr>
          <a:xfrm>
            <a:off x="4724280" y="2133720"/>
            <a:ext cx="2194200" cy="2742840"/>
          </a:xfrm>
          <a:prstGeom prst="rect">
            <a:avLst/>
          </a:prstGeom>
        </p:spPr>
      </p:pic>
      <p:sp>
        <p:nvSpPr>
          <p:cNvPr id="127" name="TextShape 1"/>
          <p:cNvSpPr txBox="1"/>
          <p:nvPr/>
        </p:nvSpPr>
        <p:spPr>
          <a:xfrm>
            <a:off x="2286000" y="76320"/>
            <a:ext cx="7238520" cy="581400"/>
          </a:xfrm>
          <a:prstGeom prst="rect">
            <a:avLst/>
          </a:prstGeom>
        </p:spPr>
        <p:txBody>
          <a:bodyPr bIns="45000" lIns="90000" rIns="90000" tIns="45000"/>
          <a:p>
            <a:pPr>
              <a:lnSpc>
                <a:spcPct val="100000"/>
              </a:lnSpc>
            </a:pPr>
            <a:r>
              <a:rPr lang="en-US" sz="3200">
                <a:solidFill>
                  <a:srgbClr val="f37a1f"/>
                </a:solidFill>
                <a:latin typeface="Arial"/>
                <a:ea typeface="ＭＳ Ｐゴシック"/>
              </a:rPr>
              <a:t>Share Our Strength at Cornell currently only targets the Greek community</a:t>
            </a:r>
            <a:endParaRPr/>
          </a:p>
        </p:txBody>
      </p:sp>
    </p:spTree>
  </p:cSld>
  <p:timing>
    <p:tnLst>
      <p:par>
        <p:cTn dur="indefinite" id="23" nodeType="tmRoot" restart="never">
          <p:childTnLst>
            <p:seq>
              <p:cTn id="24" nodeType="mainSeq">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TextShape 1"/>
          <p:cNvSpPr txBox="1"/>
          <p:nvPr/>
        </p:nvSpPr>
        <p:spPr>
          <a:xfrm>
            <a:off x="2286000" y="152280"/>
            <a:ext cx="6933960" cy="914040"/>
          </a:xfrm>
          <a:prstGeom prst="rect">
            <a:avLst/>
          </a:prstGeom>
        </p:spPr>
        <p:txBody>
          <a:bodyPr bIns="45000" lIns="90000" rIns="90000" tIns="45000"/>
          <a:p>
            <a:pPr>
              <a:lnSpc>
                <a:spcPct val="100000"/>
              </a:lnSpc>
            </a:pPr>
            <a:r>
              <a:rPr lang="en-US" sz="3200">
                <a:solidFill>
                  <a:srgbClr val="f37a1f"/>
                </a:solidFill>
                <a:latin typeface="Arial"/>
                <a:ea typeface="ＭＳ Ｐゴシック"/>
              </a:rPr>
              <a:t>Current fundraising efforts are insufficient</a:t>
            </a:r>
            <a:endParaRPr/>
          </a:p>
        </p:txBody>
      </p:sp>
      <p:pic>
        <p:nvPicPr>
          <p:cNvPr descr="" id="129" name="Content Placeholder 3"/>
          <p:cNvPicPr/>
          <p:nvPr/>
        </p:nvPicPr>
        <p:blipFill>
          <a:blip r:embed="rId1"/>
          <a:stretch>
            <a:fillRect/>
          </a:stretch>
        </p:blipFill>
        <p:spPr>
          <a:xfrm>
            <a:off x="1981080" y="1523880"/>
            <a:ext cx="5771160" cy="4343040"/>
          </a:xfrm>
          <a:prstGeom prst="rect">
            <a:avLst/>
          </a:prstGeom>
          <a:ln>
            <a:solidFill>
              <a:srgbClr val="000000"/>
            </a:solidFill>
          </a:ln>
        </p:spPr>
      </p:pic>
    </p:spTree>
  </p:cSld>
  <p:timing>
    <p:tnLst>
      <p:par>
        <p:cTn dur="indefinite" id="25" nodeType="tmRoot" restart="never">
          <p:childTnLst>
            <p:seq>
              <p:cTn id="26" nodeType="mainSeq">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 name="CustomShape 1"/>
          <p:cNvSpPr/>
          <p:nvPr/>
        </p:nvSpPr>
        <p:spPr>
          <a:xfrm>
            <a:off x="0" y="1143000"/>
            <a:ext cx="9600840" cy="5257440"/>
          </a:xfrm>
          <a:prstGeom prst="rect">
            <a:avLst/>
          </a:prstGeom>
          <a:solidFill>
            <a:srgbClr val="f37a1f"/>
          </a:solidFill>
        </p:spPr>
      </p:sp>
      <p:sp>
        <p:nvSpPr>
          <p:cNvPr id="131" name="TextShape 2"/>
          <p:cNvSpPr txBox="1"/>
          <p:nvPr/>
        </p:nvSpPr>
        <p:spPr>
          <a:xfrm>
            <a:off x="436680" y="2895480"/>
            <a:ext cx="9164160" cy="1752120"/>
          </a:xfrm>
          <a:prstGeom prst="rect">
            <a:avLst/>
          </a:prstGeom>
        </p:spPr>
        <p:txBody>
          <a:bodyPr/>
          <a:p>
            <a:pPr>
              <a:lnSpc>
                <a:spcPct val="100000"/>
              </a:lnSpc>
            </a:pPr>
            <a:r>
              <a:rPr lang="en-US" sz="5200">
                <a:solidFill>
                  <a:srgbClr val="ffffff"/>
                </a:solidFill>
                <a:latin typeface="Arial"/>
                <a:ea typeface="ＭＳ Ｐゴシック"/>
              </a:rPr>
              <a:t>How can Share Our Strength be improved at Cornell?</a:t>
            </a:r>
            <a:endParaRPr/>
          </a:p>
        </p:txBody>
      </p:sp>
      <p:sp>
        <p:nvSpPr>
          <p:cNvPr id="132" name="CustomShape 3"/>
          <p:cNvSpPr/>
          <p:nvPr/>
        </p:nvSpPr>
        <p:spPr>
          <a:xfrm>
            <a:off x="146160" y="5943600"/>
            <a:ext cx="871200" cy="259200"/>
          </a:xfrm>
          <a:prstGeom prst="rect">
            <a:avLst/>
          </a:prstGeom>
        </p:spPr>
        <p:txBody>
          <a:bodyPr/>
          <a:p>
            <a:pPr>
              <a:lnSpc>
                <a:spcPct val="100000"/>
              </a:lnSpc>
            </a:pPr>
            <a:fld id="{A6392A13-AAAE-43F4-957F-9EC6D71AC254}" type="slidenum">
              <a:rPr lang="en-GB" sz="1100">
                <a:solidFill>
                  <a:srgbClr val="ffffff"/>
                </a:solidFill>
                <a:latin typeface="Arial"/>
                <a:ea typeface="ＭＳ Ｐゴシック"/>
              </a:rPr>
              <a:t>&lt;number&gt;</a:t>
            </a:fld>
            <a:endParaRPr/>
          </a:p>
        </p:txBody>
      </p:sp>
      <p:pic>
        <p:nvPicPr>
          <p:cNvPr descr="" id="133" name="Picture 4"/>
          <p:cNvPicPr/>
          <p:nvPr/>
        </p:nvPicPr>
        <p:blipFill>
          <a:blip r:embed="rId1"/>
          <a:stretch>
            <a:fillRect/>
          </a:stretch>
        </p:blipFill>
        <p:spPr>
          <a:xfrm>
            <a:off x="152280" y="201600"/>
            <a:ext cx="1828440" cy="782280"/>
          </a:xfrm>
          <a:prstGeom prst="rect">
            <a:avLst/>
          </a:prstGeom>
        </p:spPr>
      </p:pic>
    </p:spTree>
  </p:cSld>
  <p:timing>
    <p:tnLst>
      <p:par>
        <p:cTn dur="indefinite" id="27" nodeType="tmRoot" restart="never">
          <p:childTnLst>
            <p:seq>
              <p:cTn id="28" nodeType="mainSeq">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TextShape 1"/>
          <p:cNvSpPr txBox="1"/>
          <p:nvPr/>
        </p:nvSpPr>
        <p:spPr>
          <a:xfrm>
            <a:off x="2286000" y="304920"/>
            <a:ext cx="6933960" cy="581400"/>
          </a:xfrm>
          <a:prstGeom prst="rect">
            <a:avLst/>
          </a:prstGeom>
        </p:spPr>
        <p:txBody>
          <a:bodyPr bIns="45000" lIns="90000" rIns="90000" tIns="45000"/>
          <a:p>
            <a:pPr>
              <a:lnSpc>
                <a:spcPct val="100000"/>
              </a:lnSpc>
            </a:pPr>
            <a:r>
              <a:rPr lang="en-US" sz="3200">
                <a:solidFill>
                  <a:srgbClr val="f37a1f"/>
                </a:solidFill>
                <a:latin typeface="Arial"/>
                <a:ea typeface="ＭＳ Ｐゴシック"/>
              </a:rPr>
              <a:t>Cornell Daily Sun Articles</a:t>
            </a:r>
            <a:endParaRPr/>
          </a:p>
        </p:txBody>
      </p:sp>
      <p:pic>
        <p:nvPicPr>
          <p:cNvPr descr="" id="135" name="Content Placeholder 3"/>
          <p:cNvPicPr/>
          <p:nvPr/>
        </p:nvPicPr>
        <p:blipFill>
          <a:blip r:embed="rId1"/>
          <a:stretch>
            <a:fillRect/>
          </a:stretch>
        </p:blipFill>
        <p:spPr>
          <a:xfrm>
            <a:off x="2438280" y="1523880"/>
            <a:ext cx="4508280" cy="4343040"/>
          </a:xfrm>
          <a:prstGeom prst="rect">
            <a:avLst/>
          </a:prstGeom>
          <a:ln>
            <a:solidFill>
              <a:srgbClr val="000000"/>
            </a:solidFill>
          </a:ln>
        </p:spPr>
      </p:pic>
    </p:spTree>
  </p:cSld>
  <p:timing>
    <p:tnLst>
      <p:par>
        <p:cTn dur="indefinite" id="29" nodeType="tmRoot" restart="never">
          <p:childTnLst>
            <p:seq>
              <p:cTn id="30" nodeType="mainSeq">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TextShape 1"/>
          <p:cNvSpPr txBox="1"/>
          <p:nvPr/>
        </p:nvSpPr>
        <p:spPr>
          <a:xfrm>
            <a:off x="2286000" y="104040"/>
            <a:ext cx="6933960" cy="581400"/>
          </a:xfrm>
          <a:prstGeom prst="rect">
            <a:avLst/>
          </a:prstGeom>
        </p:spPr>
        <p:txBody>
          <a:bodyPr bIns="45000" lIns="90000" rIns="90000" tIns="45000"/>
          <a:p>
            <a:pPr>
              <a:lnSpc>
                <a:spcPct val="100000"/>
              </a:lnSpc>
            </a:pPr>
            <a:r>
              <a:rPr lang="en-US" sz="3200">
                <a:solidFill>
                  <a:srgbClr val="f37a1f"/>
                </a:solidFill>
                <a:latin typeface="Arial"/>
                <a:ea typeface="ＭＳ Ｐゴシック"/>
              </a:rPr>
              <a:t>Using Twitter will improve Share Our Strength’s marketing strategy  </a:t>
            </a:r>
            <a:endParaRPr/>
          </a:p>
        </p:txBody>
      </p:sp>
      <p:pic>
        <p:nvPicPr>
          <p:cNvPr descr="" id="137" name="Content Placeholder 3"/>
          <p:cNvPicPr/>
          <p:nvPr/>
        </p:nvPicPr>
        <p:blipFill>
          <a:blip r:embed="rId1"/>
          <a:stretch>
            <a:fillRect/>
          </a:stretch>
        </p:blipFill>
        <p:spPr>
          <a:xfrm>
            <a:off x="1981080" y="1558800"/>
            <a:ext cx="5771160" cy="4273200"/>
          </a:xfrm>
          <a:prstGeom prst="rect">
            <a:avLst/>
          </a:prstGeom>
          <a:ln>
            <a:solidFill>
              <a:srgbClr val="000000"/>
            </a:solidFill>
          </a:ln>
        </p:spPr>
      </p:pic>
      <p:pic>
        <p:nvPicPr>
          <p:cNvPr descr="" id="138" name="Picture 2"/>
          <p:cNvPicPr/>
          <p:nvPr/>
        </p:nvPicPr>
        <p:blipFill>
          <a:blip r:embed="rId2"/>
          <a:stretch>
            <a:fillRect/>
          </a:stretch>
        </p:blipFill>
        <p:spPr>
          <a:xfrm>
            <a:off x="1981080" y="1981080"/>
            <a:ext cx="5792040" cy="3504960"/>
          </a:xfrm>
          <a:prstGeom prst="rect">
            <a:avLst/>
          </a:prstGeom>
        </p:spPr>
      </p:pic>
    </p:spTree>
  </p:cSld>
  <p:timing>
    <p:tnLst>
      <p:par>
        <p:cTn dur="indefinite" id="31" nodeType="tmRoot" restart="never">
          <p:childTnLst>
            <p:seq>
              <p:cTn dur="indefinite" id="32" nodeType="mainSeq">
                <p:childTnLst>
                  <p:par>
                    <p:cTn fill="hold" id="33">
                      <p:stCondLst>
                        <p:cond delay="indefinite"/>
                      </p:stCondLst>
                      <p:childTnLst>
                        <p:par>
                          <p:cTn fill="hold" id="34">
                            <p:stCondLst>
                              <p:cond delay="0"/>
                            </p:stCondLst>
                            <p:childTnLst>
                              <p:par>
                                <p:cTn fill="hold" id="35" nodeType="clickEffect" presetClass="entr" presetID="23" presetSubtype="16">
                                  <p:stCondLst>
                                    <p:cond delay="0"/>
                                  </p:stCondLst>
                                  <p:childTnLst>
                                    <p:set>
                                      <p:cBhvr>
                                        <p:cTn dur="1" fill="hold" id="36">
                                          <p:stCondLst>
                                            <p:cond delay="0"/>
                                          </p:stCondLst>
                                        </p:cTn>
                                        <p:tgtEl>
                                          <p:spTgt spid="138"/>
                                        </p:tgtEl>
                                        <p:attrNameLst>
                                          <p:attrName>style.visibility</p:attrName>
                                        </p:attrNameLst>
                                      </p:cBhvr>
                                      <p:to>
                                        <p:strVal val="visible"/>
                                      </p:to>
                                    </p:set>
                                    <p:anim calcmode="lin" valueType="num">
                                      <p:cBhvr additive="repl">
                                        <p:cTn dur="500" fill="hold" id="37"/>
                                        <p:tgtEl>
                                          <p:spTgt spid="138"/>
                                        </p:tgtEl>
                                        <p:attrNameLst>
                                          <p:attrName/>
                                        </p:attrNameLst>
                                      </p:cBhvr>
                                      <p:tavLst>
                                        <p:tav tm="0">
                                          <p:val/>
                                        </p:tav>
                                        <p:tav tm="100000">
                                          <p:val>
                                            <p:strVal val="#ppt_w"/>
                                          </p:val>
                                        </p:tav>
                                      </p:tavLst>
                                    </p:anim>
                                    <p:anim calcmode="lin" valueType="num">
                                      <p:cBhvr additive="repl">
                                        <p:cTn dur="500" fill="hold" id="38"/>
                                        <p:tgtEl>
                                          <p:spTgt spid="138"/>
                                        </p:tgtEl>
                                        <p:attrNameLst>
                                          <p:attrName/>
                                        </p:attrNameLst>
                                      </p:cBhvr>
                                      <p:tavLst>
                                        <p:tav tm="0">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 name="TextShape 1"/>
          <p:cNvSpPr txBox="1"/>
          <p:nvPr/>
        </p:nvSpPr>
        <p:spPr>
          <a:xfrm>
            <a:off x="2286000" y="0"/>
            <a:ext cx="6933960" cy="1142640"/>
          </a:xfrm>
          <a:prstGeom prst="rect">
            <a:avLst/>
          </a:prstGeom>
        </p:spPr>
        <p:txBody>
          <a:bodyPr bIns="45000" lIns="90000" rIns="90000" tIns="45000"/>
          <a:p>
            <a:pPr>
              <a:lnSpc>
                <a:spcPct val="100000"/>
              </a:lnSpc>
            </a:pPr>
            <a:r>
              <a:rPr lang="en-US" sz="3200">
                <a:solidFill>
                  <a:srgbClr val="f37a1f"/>
                </a:solidFill>
                <a:latin typeface="Arial"/>
                <a:ea typeface="ＭＳ Ｐゴシック"/>
              </a:rPr>
              <a:t>Share Our Strength will partner with restaurants</a:t>
            </a:r>
            <a:endParaRPr/>
          </a:p>
        </p:txBody>
      </p:sp>
      <p:pic>
        <p:nvPicPr>
          <p:cNvPr descr="" id="140" name="Picture 5"/>
          <p:cNvPicPr/>
          <p:nvPr/>
        </p:nvPicPr>
        <p:blipFill>
          <a:blip r:embed="rId1"/>
          <a:stretch>
            <a:fillRect/>
          </a:stretch>
        </p:blipFill>
        <p:spPr>
          <a:xfrm>
            <a:off x="507960" y="1447920"/>
            <a:ext cx="4063680" cy="2704680"/>
          </a:xfrm>
          <a:prstGeom prst="rect">
            <a:avLst/>
          </a:prstGeom>
        </p:spPr>
      </p:pic>
      <p:pic>
        <p:nvPicPr>
          <p:cNvPr descr="" id="141" name="Picture 6"/>
          <p:cNvPicPr/>
          <p:nvPr/>
        </p:nvPicPr>
        <p:blipFill>
          <a:blip r:embed="rId2"/>
          <a:stretch>
            <a:fillRect/>
          </a:stretch>
        </p:blipFill>
        <p:spPr>
          <a:xfrm>
            <a:off x="5334120" y="1447920"/>
            <a:ext cx="3648960" cy="4723920"/>
          </a:xfrm>
          <a:prstGeom prst="rect">
            <a:avLst/>
          </a:prstGeom>
          <a:ln>
            <a:solidFill>
              <a:srgbClr val="000000"/>
            </a:solidFill>
          </a:ln>
        </p:spPr>
      </p:pic>
    </p:spTree>
  </p:cSld>
  <p:timing>
    <p:tnLst>
      <p:par>
        <p:cTn dur="indefinite" id="39" nodeType="tmRoot" restart="never">
          <p:childTnLst>
            <p:seq>
              <p:cTn id="40" nodeType="mainSeq">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 name="TextShape 1"/>
          <p:cNvSpPr txBox="1"/>
          <p:nvPr/>
        </p:nvSpPr>
        <p:spPr>
          <a:xfrm>
            <a:off x="2286000" y="104040"/>
            <a:ext cx="6933960" cy="581400"/>
          </a:xfrm>
          <a:prstGeom prst="rect">
            <a:avLst/>
          </a:prstGeom>
        </p:spPr>
        <p:txBody>
          <a:bodyPr bIns="45000" lIns="90000" rIns="90000" tIns="45000"/>
          <a:p>
            <a:pPr>
              <a:lnSpc>
                <a:spcPct val="100000"/>
              </a:lnSpc>
            </a:pPr>
            <a:r>
              <a:rPr lang="en-US" sz="3200">
                <a:solidFill>
                  <a:srgbClr val="f37a1f"/>
                </a:solidFill>
                <a:latin typeface="Arial"/>
                <a:ea typeface="ＭＳ Ｐゴシック"/>
              </a:rPr>
              <a:t>Hosting an upscale event will help us diversify our fundraising efforts</a:t>
            </a:r>
            <a:endParaRPr/>
          </a:p>
        </p:txBody>
      </p:sp>
      <p:pic>
        <p:nvPicPr>
          <p:cNvPr descr="" id="143" name="Content Placeholder 3"/>
          <p:cNvPicPr/>
          <p:nvPr/>
        </p:nvPicPr>
        <p:blipFill>
          <a:blip r:embed="rId1"/>
          <a:stretch>
            <a:fillRect/>
          </a:stretch>
        </p:blipFill>
        <p:spPr>
          <a:xfrm>
            <a:off x="537840" y="1752480"/>
            <a:ext cx="8605800" cy="3885840"/>
          </a:xfrm>
          <a:prstGeom prst="rect">
            <a:avLst/>
          </a:prstGeom>
          <a:ln w="6480">
            <a:solidFill>
              <a:srgbClr val="171717"/>
            </a:solidFill>
            <a:miter/>
          </a:ln>
        </p:spPr>
      </p:pic>
    </p:spTree>
  </p:cSld>
  <p:timing>
    <p:tnLst>
      <p:par>
        <p:cTn dur="indefinite" id="41" nodeType="tmRoot" restart="never">
          <p:childTnLst>
            <p:seq>
              <p:cTn id="42" nodeType="mainSeq">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 name="CustomShape 1"/>
          <p:cNvSpPr/>
          <p:nvPr/>
        </p:nvSpPr>
        <p:spPr>
          <a:xfrm>
            <a:off x="2209680" y="228600"/>
            <a:ext cx="5562360" cy="772920"/>
          </a:xfrm>
          <a:prstGeom prst="rect">
            <a:avLst/>
          </a:prstGeom>
        </p:spPr>
        <p:txBody>
          <a:bodyPr bIns="45000" lIns="90000" rIns="90000" tIns="45000"/>
          <a:p>
            <a:pPr>
              <a:lnSpc>
                <a:spcPct val="100000"/>
              </a:lnSpc>
            </a:pPr>
            <a:r>
              <a:rPr lang="en-GB" sz="3600">
                <a:solidFill>
                  <a:srgbClr val="f37a1f"/>
                </a:solidFill>
                <a:latin typeface="Arial"/>
                <a:ea typeface="ＭＳ Ｐゴシック"/>
              </a:rPr>
              <a:t>Our Corporate Partners</a:t>
            </a:r>
            <a:endParaRPr/>
          </a:p>
        </p:txBody>
      </p:sp>
      <p:pic>
        <p:nvPicPr>
          <p:cNvPr descr="" id="145" name="Picture 25"/>
          <p:cNvPicPr/>
          <p:nvPr/>
        </p:nvPicPr>
        <p:blipFill>
          <a:blip r:embed="rId1"/>
          <a:stretch>
            <a:fillRect/>
          </a:stretch>
        </p:blipFill>
        <p:spPr>
          <a:xfrm>
            <a:off x="3200400" y="2590920"/>
            <a:ext cx="837720" cy="914040"/>
          </a:xfrm>
          <a:prstGeom prst="rect">
            <a:avLst/>
          </a:prstGeom>
        </p:spPr>
      </p:pic>
      <p:pic>
        <p:nvPicPr>
          <p:cNvPr descr="" id="146" name="Picture 31"/>
          <p:cNvPicPr/>
          <p:nvPr/>
        </p:nvPicPr>
        <p:blipFill>
          <a:blip r:embed="rId2"/>
          <a:stretch>
            <a:fillRect/>
          </a:stretch>
        </p:blipFill>
        <p:spPr>
          <a:xfrm>
            <a:off x="5638680" y="2895480"/>
            <a:ext cx="1203120" cy="377640"/>
          </a:xfrm>
          <a:prstGeom prst="rect">
            <a:avLst/>
          </a:prstGeom>
        </p:spPr>
      </p:pic>
      <p:pic>
        <p:nvPicPr>
          <p:cNvPr descr="" id="147" name="Picture 18"/>
          <p:cNvPicPr/>
          <p:nvPr/>
        </p:nvPicPr>
        <p:blipFill>
          <a:blip r:embed="rId3"/>
          <a:stretch>
            <a:fillRect/>
          </a:stretch>
        </p:blipFill>
        <p:spPr>
          <a:xfrm>
            <a:off x="4343400" y="2895480"/>
            <a:ext cx="1017360" cy="545760"/>
          </a:xfrm>
          <a:prstGeom prst="rect">
            <a:avLst/>
          </a:prstGeom>
        </p:spPr>
      </p:pic>
      <p:pic>
        <p:nvPicPr>
          <p:cNvPr descr="" id="148" name="Picture 30"/>
          <p:cNvPicPr/>
          <p:nvPr/>
        </p:nvPicPr>
        <p:blipFill>
          <a:blip r:embed="rId4"/>
          <a:stretch>
            <a:fillRect/>
          </a:stretch>
        </p:blipFill>
        <p:spPr>
          <a:xfrm>
            <a:off x="4267080" y="4114800"/>
            <a:ext cx="1963440" cy="329760"/>
          </a:xfrm>
          <a:prstGeom prst="rect">
            <a:avLst/>
          </a:prstGeom>
        </p:spPr>
      </p:pic>
      <p:pic>
        <p:nvPicPr>
          <p:cNvPr descr="" id="149" name="Picture 30"/>
          <p:cNvPicPr/>
          <p:nvPr/>
        </p:nvPicPr>
        <p:blipFill>
          <a:blip r:embed="rId5"/>
          <a:stretch>
            <a:fillRect/>
          </a:stretch>
        </p:blipFill>
        <p:spPr>
          <a:xfrm>
            <a:off x="533520" y="1981080"/>
            <a:ext cx="1063440" cy="518760"/>
          </a:xfrm>
          <a:prstGeom prst="rect">
            <a:avLst/>
          </a:prstGeom>
        </p:spPr>
      </p:pic>
      <p:pic>
        <p:nvPicPr>
          <p:cNvPr descr="" id="150" name="Picture 31"/>
          <p:cNvPicPr/>
          <p:nvPr/>
        </p:nvPicPr>
        <p:blipFill>
          <a:blip r:embed="rId6"/>
          <a:stretch>
            <a:fillRect/>
          </a:stretch>
        </p:blipFill>
        <p:spPr>
          <a:xfrm>
            <a:off x="8229600" y="4191120"/>
            <a:ext cx="837720" cy="537840"/>
          </a:xfrm>
          <a:prstGeom prst="rect">
            <a:avLst/>
          </a:prstGeom>
        </p:spPr>
      </p:pic>
      <p:pic>
        <p:nvPicPr>
          <p:cNvPr descr="" id="151" name="Picture 32"/>
          <p:cNvPicPr/>
          <p:nvPr/>
        </p:nvPicPr>
        <p:blipFill>
          <a:blip r:embed="rId7"/>
          <a:stretch>
            <a:fillRect/>
          </a:stretch>
        </p:blipFill>
        <p:spPr>
          <a:xfrm>
            <a:off x="2971800" y="2057400"/>
            <a:ext cx="914040" cy="582120"/>
          </a:xfrm>
          <a:prstGeom prst="rect">
            <a:avLst/>
          </a:prstGeom>
        </p:spPr>
      </p:pic>
      <p:pic>
        <p:nvPicPr>
          <p:cNvPr descr="" id="152" name="Picture 37"/>
          <p:cNvPicPr/>
          <p:nvPr/>
        </p:nvPicPr>
        <p:blipFill>
          <a:blip r:embed="rId8"/>
          <a:stretch>
            <a:fillRect/>
          </a:stretch>
        </p:blipFill>
        <p:spPr>
          <a:xfrm>
            <a:off x="1905120" y="1905120"/>
            <a:ext cx="844200" cy="885600"/>
          </a:xfrm>
          <a:prstGeom prst="rect">
            <a:avLst/>
          </a:prstGeom>
        </p:spPr>
      </p:pic>
      <p:pic>
        <p:nvPicPr>
          <p:cNvPr descr="" id="153" name="Picture 3"/>
          <p:cNvPicPr/>
          <p:nvPr/>
        </p:nvPicPr>
        <p:blipFill>
          <a:blip r:embed="rId9"/>
          <a:stretch>
            <a:fillRect/>
          </a:stretch>
        </p:blipFill>
        <p:spPr>
          <a:xfrm>
            <a:off x="5181480" y="3429000"/>
            <a:ext cx="837720" cy="568080"/>
          </a:xfrm>
          <a:prstGeom prst="rect">
            <a:avLst/>
          </a:prstGeom>
        </p:spPr>
      </p:pic>
      <p:pic>
        <p:nvPicPr>
          <p:cNvPr descr="" id="154" name="Picture 9"/>
          <p:cNvPicPr/>
          <p:nvPr/>
        </p:nvPicPr>
        <p:blipFill>
          <a:blip r:embed="rId10"/>
          <a:stretch>
            <a:fillRect/>
          </a:stretch>
        </p:blipFill>
        <p:spPr>
          <a:xfrm>
            <a:off x="304920" y="2666880"/>
            <a:ext cx="1163160" cy="609120"/>
          </a:xfrm>
          <a:prstGeom prst="rect">
            <a:avLst/>
          </a:prstGeom>
        </p:spPr>
      </p:pic>
      <p:pic>
        <p:nvPicPr>
          <p:cNvPr descr="" id="155" name="Picture 32"/>
          <p:cNvPicPr/>
          <p:nvPr/>
        </p:nvPicPr>
        <p:blipFill>
          <a:blip r:embed="rId11"/>
          <a:stretch>
            <a:fillRect/>
          </a:stretch>
        </p:blipFill>
        <p:spPr>
          <a:xfrm>
            <a:off x="5029200" y="4495680"/>
            <a:ext cx="1218960" cy="653760"/>
          </a:xfrm>
          <a:prstGeom prst="rect">
            <a:avLst/>
          </a:prstGeom>
        </p:spPr>
      </p:pic>
      <p:pic>
        <p:nvPicPr>
          <p:cNvPr descr="" id="156" name="Picture 27"/>
          <p:cNvPicPr/>
          <p:nvPr/>
        </p:nvPicPr>
        <p:blipFill>
          <a:blip r:embed="rId12"/>
          <a:stretch>
            <a:fillRect/>
          </a:stretch>
        </p:blipFill>
        <p:spPr>
          <a:xfrm>
            <a:off x="380880" y="3429000"/>
            <a:ext cx="1066320" cy="552240"/>
          </a:xfrm>
          <a:prstGeom prst="rect">
            <a:avLst/>
          </a:prstGeom>
        </p:spPr>
      </p:pic>
      <p:pic>
        <p:nvPicPr>
          <p:cNvPr descr="" id="157" name="Picture 28"/>
          <p:cNvPicPr/>
          <p:nvPr/>
        </p:nvPicPr>
        <p:blipFill>
          <a:blip r:embed="rId13"/>
          <a:stretch>
            <a:fillRect/>
          </a:stretch>
        </p:blipFill>
        <p:spPr>
          <a:xfrm>
            <a:off x="1600200" y="3962520"/>
            <a:ext cx="1294920" cy="763200"/>
          </a:xfrm>
          <a:prstGeom prst="rect">
            <a:avLst/>
          </a:prstGeom>
        </p:spPr>
      </p:pic>
      <p:pic>
        <p:nvPicPr>
          <p:cNvPr descr="" id="158" name="Picture 31"/>
          <p:cNvPicPr/>
          <p:nvPr/>
        </p:nvPicPr>
        <p:blipFill>
          <a:blip r:embed="rId14"/>
          <a:stretch>
            <a:fillRect/>
          </a:stretch>
        </p:blipFill>
        <p:spPr>
          <a:xfrm>
            <a:off x="2971800" y="3886200"/>
            <a:ext cx="1402920" cy="917280"/>
          </a:xfrm>
          <a:prstGeom prst="rect">
            <a:avLst/>
          </a:prstGeom>
        </p:spPr>
      </p:pic>
      <p:pic>
        <p:nvPicPr>
          <p:cNvPr descr="" id="159" name="Picture 31"/>
          <p:cNvPicPr/>
          <p:nvPr/>
        </p:nvPicPr>
        <p:blipFill>
          <a:blip r:embed="rId15"/>
          <a:stretch>
            <a:fillRect/>
          </a:stretch>
        </p:blipFill>
        <p:spPr>
          <a:xfrm>
            <a:off x="8077320" y="1981080"/>
            <a:ext cx="837720" cy="580680"/>
          </a:xfrm>
          <a:prstGeom prst="rect">
            <a:avLst/>
          </a:prstGeom>
        </p:spPr>
      </p:pic>
      <p:pic>
        <p:nvPicPr>
          <p:cNvPr descr="" id="160" name="Picture 35"/>
          <p:cNvPicPr/>
          <p:nvPr/>
        </p:nvPicPr>
        <p:blipFill>
          <a:blip r:embed="rId16"/>
          <a:stretch>
            <a:fillRect/>
          </a:stretch>
        </p:blipFill>
        <p:spPr>
          <a:xfrm>
            <a:off x="1600200" y="3352680"/>
            <a:ext cx="1218960" cy="623520"/>
          </a:xfrm>
          <a:prstGeom prst="rect">
            <a:avLst/>
          </a:prstGeom>
        </p:spPr>
      </p:pic>
      <p:pic>
        <p:nvPicPr>
          <p:cNvPr descr="" id="161" name="Picture 36"/>
          <p:cNvPicPr/>
          <p:nvPr/>
        </p:nvPicPr>
        <p:blipFill>
          <a:blip r:embed="rId17"/>
          <a:stretch>
            <a:fillRect/>
          </a:stretch>
        </p:blipFill>
        <p:spPr>
          <a:xfrm>
            <a:off x="457200" y="4724280"/>
            <a:ext cx="1714320" cy="466200"/>
          </a:xfrm>
          <a:prstGeom prst="rect">
            <a:avLst/>
          </a:prstGeom>
        </p:spPr>
      </p:pic>
      <p:pic>
        <p:nvPicPr>
          <p:cNvPr descr="" id="162" name="Picture 37"/>
          <p:cNvPicPr/>
          <p:nvPr/>
        </p:nvPicPr>
        <p:blipFill>
          <a:blip r:embed="rId18"/>
          <a:stretch>
            <a:fillRect/>
          </a:stretch>
        </p:blipFill>
        <p:spPr>
          <a:xfrm>
            <a:off x="3809880" y="4724280"/>
            <a:ext cx="1142640" cy="604440"/>
          </a:xfrm>
          <a:prstGeom prst="rect">
            <a:avLst/>
          </a:prstGeom>
        </p:spPr>
      </p:pic>
      <p:pic>
        <p:nvPicPr>
          <p:cNvPr descr="" id="163" name="Picture 39"/>
          <p:cNvPicPr/>
          <p:nvPr/>
        </p:nvPicPr>
        <p:blipFill>
          <a:blip r:embed="rId19"/>
          <a:stretch>
            <a:fillRect/>
          </a:stretch>
        </p:blipFill>
        <p:spPr>
          <a:xfrm>
            <a:off x="6248520" y="3505320"/>
            <a:ext cx="771120" cy="412560"/>
          </a:xfrm>
          <a:prstGeom prst="rect">
            <a:avLst/>
          </a:prstGeom>
        </p:spPr>
      </p:pic>
      <p:pic>
        <p:nvPicPr>
          <p:cNvPr descr="" id="164" name="Picture 40"/>
          <p:cNvPicPr/>
          <p:nvPr/>
        </p:nvPicPr>
        <p:blipFill>
          <a:blip r:embed="rId20"/>
          <a:stretch>
            <a:fillRect/>
          </a:stretch>
        </p:blipFill>
        <p:spPr>
          <a:xfrm>
            <a:off x="533520" y="4114800"/>
            <a:ext cx="837720" cy="496440"/>
          </a:xfrm>
          <a:prstGeom prst="rect">
            <a:avLst/>
          </a:prstGeom>
        </p:spPr>
      </p:pic>
      <p:pic>
        <p:nvPicPr>
          <p:cNvPr descr="" id="165" name="Picture 41"/>
          <p:cNvPicPr/>
          <p:nvPr/>
        </p:nvPicPr>
        <p:blipFill>
          <a:blip r:embed="rId21"/>
          <a:stretch>
            <a:fillRect/>
          </a:stretch>
        </p:blipFill>
        <p:spPr>
          <a:xfrm>
            <a:off x="4191120" y="1981080"/>
            <a:ext cx="729720" cy="752040"/>
          </a:xfrm>
          <a:prstGeom prst="rect">
            <a:avLst/>
          </a:prstGeom>
        </p:spPr>
      </p:pic>
      <p:pic>
        <p:nvPicPr>
          <p:cNvPr descr="" id="166" name="Picture 43"/>
          <p:cNvPicPr/>
          <p:nvPr/>
        </p:nvPicPr>
        <p:blipFill>
          <a:blip r:embed="rId22"/>
          <a:stretch>
            <a:fillRect/>
          </a:stretch>
        </p:blipFill>
        <p:spPr>
          <a:xfrm>
            <a:off x="6324480" y="4800600"/>
            <a:ext cx="2742840" cy="485280"/>
          </a:xfrm>
          <a:prstGeom prst="rect">
            <a:avLst/>
          </a:prstGeom>
        </p:spPr>
      </p:pic>
      <p:pic>
        <p:nvPicPr>
          <p:cNvPr descr="" id="167" name="Picture 26"/>
          <p:cNvPicPr/>
          <p:nvPr/>
        </p:nvPicPr>
        <p:blipFill>
          <a:blip r:embed="rId23"/>
          <a:stretch>
            <a:fillRect/>
          </a:stretch>
        </p:blipFill>
        <p:spPr>
          <a:xfrm>
            <a:off x="6477120" y="4114800"/>
            <a:ext cx="1547280" cy="609120"/>
          </a:xfrm>
          <a:prstGeom prst="rect">
            <a:avLst/>
          </a:prstGeom>
        </p:spPr>
      </p:pic>
      <p:pic>
        <p:nvPicPr>
          <p:cNvPr descr="" id="168" name="Picture 11"/>
          <p:cNvPicPr/>
          <p:nvPr/>
        </p:nvPicPr>
        <p:blipFill>
          <a:blip r:embed="rId24"/>
          <a:stretch>
            <a:fillRect/>
          </a:stretch>
        </p:blipFill>
        <p:spPr>
          <a:xfrm>
            <a:off x="5181480" y="1981080"/>
            <a:ext cx="837720" cy="739440"/>
          </a:xfrm>
          <a:prstGeom prst="rect">
            <a:avLst/>
          </a:prstGeom>
        </p:spPr>
      </p:pic>
      <p:pic>
        <p:nvPicPr>
          <p:cNvPr descr="" id="169" name="Picture 22"/>
          <p:cNvPicPr/>
          <p:nvPr/>
        </p:nvPicPr>
        <p:blipFill>
          <a:blip r:embed="rId25"/>
          <a:stretch>
            <a:fillRect/>
          </a:stretch>
        </p:blipFill>
        <p:spPr>
          <a:xfrm>
            <a:off x="6248520" y="2057400"/>
            <a:ext cx="1526760" cy="740880"/>
          </a:xfrm>
          <a:prstGeom prst="rect">
            <a:avLst/>
          </a:prstGeom>
        </p:spPr>
      </p:pic>
      <p:pic>
        <p:nvPicPr>
          <p:cNvPr descr="" id="170" name="Picture 15"/>
          <p:cNvPicPr/>
          <p:nvPr/>
        </p:nvPicPr>
        <p:blipFill>
          <a:blip r:embed="rId26"/>
          <a:stretch>
            <a:fillRect/>
          </a:stretch>
        </p:blipFill>
        <p:spPr>
          <a:xfrm>
            <a:off x="2971800" y="3581280"/>
            <a:ext cx="2034720" cy="269640"/>
          </a:xfrm>
          <a:prstGeom prst="rect">
            <a:avLst/>
          </a:prstGeom>
        </p:spPr>
      </p:pic>
      <p:pic>
        <p:nvPicPr>
          <p:cNvPr descr="" id="171" name="Picture 24"/>
          <p:cNvPicPr/>
          <p:nvPr/>
        </p:nvPicPr>
        <p:blipFill>
          <a:blip r:embed="rId27"/>
          <a:stretch>
            <a:fillRect/>
          </a:stretch>
        </p:blipFill>
        <p:spPr>
          <a:xfrm>
            <a:off x="1447920" y="2895480"/>
            <a:ext cx="1537920" cy="304560"/>
          </a:xfrm>
          <a:prstGeom prst="rect">
            <a:avLst/>
          </a:prstGeom>
        </p:spPr>
      </p:pic>
      <p:pic>
        <p:nvPicPr>
          <p:cNvPr descr="" id="172" name="Picture 13"/>
          <p:cNvPicPr/>
          <p:nvPr/>
        </p:nvPicPr>
        <p:blipFill>
          <a:blip r:embed="rId28"/>
          <a:stretch>
            <a:fillRect/>
          </a:stretch>
        </p:blipFill>
        <p:spPr>
          <a:xfrm>
            <a:off x="7315200" y="3657600"/>
            <a:ext cx="1599840" cy="423360"/>
          </a:xfrm>
          <a:prstGeom prst="rect">
            <a:avLst/>
          </a:prstGeom>
        </p:spPr>
      </p:pic>
      <p:pic>
        <p:nvPicPr>
          <p:cNvPr descr="" id="173" name="Picture 30"/>
          <p:cNvPicPr/>
          <p:nvPr/>
        </p:nvPicPr>
        <p:blipFill>
          <a:blip r:embed="rId29"/>
          <a:stretch>
            <a:fillRect/>
          </a:stretch>
        </p:blipFill>
        <p:spPr>
          <a:xfrm>
            <a:off x="7010280" y="2743200"/>
            <a:ext cx="950400" cy="761760"/>
          </a:xfrm>
          <a:prstGeom prst="rect">
            <a:avLst/>
          </a:prstGeom>
        </p:spPr>
      </p:pic>
      <p:pic>
        <p:nvPicPr>
          <p:cNvPr descr="" id="174" name="Picture 3"/>
          <p:cNvPicPr/>
          <p:nvPr/>
        </p:nvPicPr>
        <p:blipFill>
          <a:blip r:embed="rId30"/>
          <a:stretch>
            <a:fillRect/>
          </a:stretch>
        </p:blipFill>
        <p:spPr>
          <a:xfrm>
            <a:off x="8229600" y="2819520"/>
            <a:ext cx="685440" cy="645840"/>
          </a:xfrm>
          <a:prstGeom prst="rect">
            <a:avLst/>
          </a:prstGeom>
        </p:spPr>
      </p:pic>
      <p:pic>
        <p:nvPicPr>
          <p:cNvPr descr="" id="175" name="Picture 38"/>
          <p:cNvPicPr/>
          <p:nvPr/>
        </p:nvPicPr>
        <p:blipFill>
          <a:blip r:embed="rId31"/>
          <a:stretch>
            <a:fillRect/>
          </a:stretch>
        </p:blipFill>
        <p:spPr>
          <a:xfrm>
            <a:off x="2362320" y="4648320"/>
            <a:ext cx="1309320" cy="509400"/>
          </a:xfrm>
          <a:prstGeom prst="rect">
            <a:avLst/>
          </a:prstGeom>
        </p:spPr>
      </p:pic>
    </p:spTree>
  </p:cSld>
  <p:timing>
    <p:tnLst>
      <p:par>
        <p:cTn dur="indefinite" id="43" nodeType="tmRoot" restart="never">
          <p:childTnLst>
            <p:seq>
              <p:cTn id="44" nodeType="mainSeq">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 name="TextShape 1"/>
          <p:cNvSpPr txBox="1"/>
          <p:nvPr/>
        </p:nvSpPr>
        <p:spPr>
          <a:xfrm>
            <a:off x="434880" y="1563840"/>
            <a:ext cx="8729280" cy="580680"/>
          </a:xfrm>
          <a:prstGeom prst="rect">
            <a:avLst/>
          </a:prstGeom>
        </p:spPr>
        <p:txBody>
          <a:bodyPr/>
          <a:p>
            <a:pPr>
              <a:lnSpc>
                <a:spcPct val="100000"/>
              </a:lnSpc>
            </a:pPr>
            <a:r>
              <a:rPr lang="en-US" sz="3200">
                <a:solidFill>
                  <a:srgbClr val="f37a1f"/>
                </a:solidFill>
                <a:latin typeface="Arial"/>
                <a:ea typeface="ＭＳ Ｐゴシック"/>
              </a:rPr>
              <a:t>Preview</a:t>
            </a:r>
            <a:endParaRPr/>
          </a:p>
        </p:txBody>
      </p:sp>
      <p:sp>
        <p:nvSpPr>
          <p:cNvPr id="88" name="TextShape 2"/>
          <p:cNvSpPr txBox="1"/>
          <p:nvPr/>
        </p:nvSpPr>
        <p:spPr>
          <a:xfrm>
            <a:off x="436680" y="2133720"/>
            <a:ext cx="9011880" cy="3431880"/>
          </a:xfrm>
          <a:prstGeom prst="rect">
            <a:avLst/>
          </a:prstGeom>
        </p:spPr>
        <p:txBody>
          <a:bodyPr bIns="45000" lIns="90000" rIns="90000" tIns="45000"/>
          <a:p>
            <a:pPr>
              <a:lnSpc>
                <a:spcPct val="150000"/>
              </a:lnSpc>
              <a:buFont typeface="Arial"/>
              <a:buChar char="•"/>
            </a:pPr>
            <a:r>
              <a:rPr lang="en-US" sz="2800">
                <a:solidFill>
                  <a:srgbClr val="808080"/>
                </a:solidFill>
                <a:latin typeface="Arial"/>
                <a:ea typeface="ＭＳ Ｐゴシック"/>
              </a:rPr>
              <a:t>What is Share Our Strength?</a:t>
            </a:r>
            <a:endParaRPr/>
          </a:p>
          <a:p>
            <a:pPr>
              <a:lnSpc>
                <a:spcPct val="150000"/>
              </a:lnSpc>
              <a:buFont typeface="Arial"/>
              <a:buChar char="•"/>
            </a:pPr>
            <a:r>
              <a:rPr lang="en-US" sz="2800">
                <a:solidFill>
                  <a:srgbClr val="808080"/>
                </a:solidFill>
                <a:latin typeface="Arial"/>
                <a:ea typeface="ＭＳ Ｐゴシック"/>
              </a:rPr>
              <a:t>What impact has Share Our Strength had at Cornell?</a:t>
            </a:r>
            <a:endParaRPr/>
          </a:p>
          <a:p>
            <a:pPr>
              <a:lnSpc>
                <a:spcPct val="150000"/>
              </a:lnSpc>
              <a:buFont typeface="Arial"/>
              <a:buChar char="•"/>
            </a:pPr>
            <a:r>
              <a:rPr lang="en-US" sz="2800">
                <a:solidFill>
                  <a:srgbClr val="808080"/>
                </a:solidFill>
                <a:latin typeface="Arial"/>
                <a:ea typeface="ＭＳ Ｐゴシック"/>
              </a:rPr>
              <a:t>How can Share Our Strength be improved at Cornell?</a:t>
            </a:r>
            <a:endParaRPr/>
          </a:p>
        </p:txBody>
      </p:sp>
    </p:spTree>
  </p:cSld>
  <p:timing>
    <p:tnLst>
      <p:par>
        <p:cTn dur="indefinite" id="3" nodeType="tmRoot" restart="never">
          <p:childTnLst>
            <p:seq>
              <p:cTn id="4" nodeType="mainSeq">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CustomShape 1"/>
          <p:cNvSpPr/>
          <p:nvPr/>
        </p:nvSpPr>
        <p:spPr>
          <a:xfrm>
            <a:off x="0" y="1143000"/>
            <a:ext cx="9600840" cy="5257440"/>
          </a:xfrm>
          <a:prstGeom prst="rect">
            <a:avLst/>
          </a:prstGeom>
          <a:solidFill>
            <a:srgbClr val="f37a1f"/>
          </a:solidFill>
        </p:spPr>
      </p:sp>
      <p:sp>
        <p:nvSpPr>
          <p:cNvPr id="177" name="TextShape 2"/>
          <p:cNvSpPr txBox="1"/>
          <p:nvPr/>
        </p:nvSpPr>
        <p:spPr>
          <a:xfrm>
            <a:off x="436680" y="4191120"/>
            <a:ext cx="9164160" cy="1752120"/>
          </a:xfrm>
          <a:prstGeom prst="rect">
            <a:avLst/>
          </a:prstGeom>
        </p:spPr>
        <p:txBody>
          <a:bodyPr/>
          <a:p>
            <a:pPr>
              <a:lnSpc>
                <a:spcPct val="100000"/>
              </a:lnSpc>
            </a:pPr>
            <a:r>
              <a:rPr lang="en-US" sz="5200">
                <a:solidFill>
                  <a:srgbClr val="ffffff"/>
                </a:solidFill>
                <a:latin typeface="Arial"/>
                <a:ea typeface="ＭＳ Ｐゴシック"/>
              </a:rPr>
              <a:t>Questions</a:t>
            </a:r>
            <a:endParaRPr/>
          </a:p>
        </p:txBody>
      </p:sp>
      <p:sp>
        <p:nvSpPr>
          <p:cNvPr id="178" name="CustomShape 3"/>
          <p:cNvSpPr/>
          <p:nvPr/>
        </p:nvSpPr>
        <p:spPr>
          <a:xfrm>
            <a:off x="146160" y="5943600"/>
            <a:ext cx="871200" cy="259200"/>
          </a:xfrm>
          <a:prstGeom prst="rect">
            <a:avLst/>
          </a:prstGeom>
        </p:spPr>
        <p:txBody>
          <a:bodyPr/>
          <a:p>
            <a:pPr>
              <a:lnSpc>
                <a:spcPct val="100000"/>
              </a:lnSpc>
            </a:pPr>
            <a:fld id="{B798E2EB-61A0-472A-9EDE-2AA6D5DF8302}" type="slidenum">
              <a:rPr lang="en-GB" sz="1100">
                <a:solidFill>
                  <a:srgbClr val="ffffff"/>
                </a:solidFill>
                <a:latin typeface="Arial"/>
                <a:ea typeface="ＭＳ Ｐゴシック"/>
              </a:rPr>
              <a:t>&lt;number&gt;</a:t>
            </a:fld>
            <a:endParaRPr/>
          </a:p>
        </p:txBody>
      </p:sp>
      <p:pic>
        <p:nvPicPr>
          <p:cNvPr descr="" id="179" name="Picture 4"/>
          <p:cNvPicPr/>
          <p:nvPr/>
        </p:nvPicPr>
        <p:blipFill>
          <a:blip r:embed="rId1"/>
          <a:stretch>
            <a:fillRect/>
          </a:stretch>
        </p:blipFill>
        <p:spPr>
          <a:xfrm>
            <a:off x="152280" y="201600"/>
            <a:ext cx="1828440" cy="782280"/>
          </a:xfrm>
          <a:prstGeom prst="rect">
            <a:avLst/>
          </a:prstGeom>
        </p:spPr>
      </p:pic>
    </p:spTree>
  </p:cSld>
  <p:timing>
    <p:tnLst>
      <p:par>
        <p:cTn dur="indefinite" id="45" nodeType="tmRoot" restart="never">
          <p:childTnLst>
            <p:seq>
              <p:cTn id="46" nodeType="mainSeq">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 name="CustomShape 1"/>
          <p:cNvSpPr/>
          <p:nvPr/>
        </p:nvSpPr>
        <p:spPr>
          <a:xfrm>
            <a:off x="5177880" y="1876680"/>
            <a:ext cx="3754800" cy="3754800"/>
          </a:xfrm>
          <a:prstGeom prst="pie">
            <a:avLst>
              <a:gd fmla="val 16200000" name="adj1"/>
              <a:gd fmla="val 0" name="adj2"/>
            </a:avLst>
          </a:prstGeom>
          <a:solidFill>
            <a:srgbClr val="f37a1f"/>
          </a:solidFill>
          <a:ln w="25560">
            <a:solidFill>
              <a:srgbClr val="f37a1f"/>
            </a:solidFill>
            <a:round/>
          </a:ln>
        </p:spPr>
        <p:txBody>
          <a:bodyPr anchor="ctr" bIns="16560" lIns="16560" rIns="16560" tIns="16560"/>
          <a:p>
            <a:pPr algn="ctr">
              <a:lnSpc>
                <a:spcPct val="90000"/>
              </a:lnSpc>
            </a:pPr>
            <a:r>
              <a:rPr lang="en-GB" sz="1300">
                <a:solidFill>
                  <a:srgbClr val="ffffff"/>
                </a:solidFill>
                <a:latin typeface="Arial"/>
                <a:ea typeface="ＭＳ Ｐゴシック"/>
              </a:rPr>
              <a:t>Public Awareness, OUTREACH </a:t>
            </a:r>
            <a:r>
              <a:rPr lang="en-GB" sz="1300">
                <a:solidFill>
                  <a:srgbClr val="ffffff"/>
                </a:solidFill>
                <a:latin typeface="Arial"/>
                <a:ea typeface="ＭＳ Ｐゴシック"/>
              </a:rPr>
              <a:t>
</a:t>
            </a:r>
            <a:r>
              <a:rPr lang="en-GB" sz="1300">
                <a:solidFill>
                  <a:srgbClr val="ffffff"/>
                </a:solidFill>
                <a:latin typeface="Arial"/>
                <a:ea typeface="ＭＳ Ｐゴシック"/>
              </a:rPr>
              <a:t>&amp; Advocacy</a:t>
            </a:r>
            <a:endParaRPr/>
          </a:p>
        </p:txBody>
      </p:sp>
      <p:sp>
        <p:nvSpPr>
          <p:cNvPr id="181" name="CustomShape 2"/>
          <p:cNvSpPr/>
          <p:nvPr/>
        </p:nvSpPr>
        <p:spPr>
          <a:xfrm>
            <a:off x="5177880" y="2003040"/>
            <a:ext cx="3754800" cy="3754800"/>
          </a:xfrm>
          <a:prstGeom prst="pie">
            <a:avLst>
              <a:gd fmla="val 0" name="adj1"/>
              <a:gd fmla="val 5400000" name="adj2"/>
            </a:avLst>
          </a:prstGeom>
          <a:solidFill>
            <a:srgbClr val="f37a1f"/>
          </a:solidFill>
          <a:ln w="25560">
            <a:solidFill>
              <a:srgbClr val="f37a1f"/>
            </a:solidFill>
            <a:round/>
          </a:ln>
        </p:spPr>
        <p:txBody>
          <a:bodyPr anchor="ctr" bIns="16560" lIns="16560" rIns="16560" tIns="16560"/>
          <a:p>
            <a:pPr algn="ctr">
              <a:lnSpc>
                <a:spcPct val="90000"/>
              </a:lnSpc>
            </a:pPr>
            <a:r>
              <a:rPr lang="en-GB" sz="1300">
                <a:solidFill>
                  <a:srgbClr val="ffffff"/>
                </a:solidFill>
                <a:latin typeface="Arial"/>
                <a:ea typeface="ＭＳ Ｐゴシック"/>
              </a:rPr>
              <a:t>Nutrition Education</a:t>
            </a:r>
            <a:endParaRPr/>
          </a:p>
        </p:txBody>
      </p:sp>
      <p:sp>
        <p:nvSpPr>
          <p:cNvPr id="182" name="CustomShape 3"/>
          <p:cNvSpPr/>
          <p:nvPr/>
        </p:nvSpPr>
        <p:spPr>
          <a:xfrm>
            <a:off x="5051880" y="2003040"/>
            <a:ext cx="3754800" cy="3754800"/>
          </a:xfrm>
          <a:prstGeom prst="pie">
            <a:avLst>
              <a:gd fmla="val 5400000" name="adj1"/>
              <a:gd fmla="val 10800000" name="adj2"/>
            </a:avLst>
          </a:prstGeom>
          <a:solidFill>
            <a:srgbClr val="f37a1f"/>
          </a:solidFill>
          <a:ln w="25560">
            <a:solidFill>
              <a:srgbClr val="f37a1f"/>
            </a:solidFill>
            <a:round/>
          </a:ln>
        </p:spPr>
        <p:txBody>
          <a:bodyPr anchor="ctr" bIns="16560" lIns="16560" rIns="16560" tIns="16560"/>
          <a:p>
            <a:pPr algn="ctr">
              <a:lnSpc>
                <a:spcPct val="90000"/>
              </a:lnSpc>
            </a:pPr>
            <a:r>
              <a:rPr lang="en-GB" sz="1300">
                <a:solidFill>
                  <a:srgbClr val="ffffff"/>
                </a:solidFill>
                <a:latin typeface="Arial"/>
                <a:ea typeface="ＭＳ Ｐゴシック"/>
              </a:rPr>
              <a:t>Community Investment</a:t>
            </a:r>
            <a:endParaRPr/>
          </a:p>
        </p:txBody>
      </p:sp>
      <p:sp>
        <p:nvSpPr>
          <p:cNvPr id="183" name="CustomShape 4"/>
          <p:cNvSpPr/>
          <p:nvPr/>
        </p:nvSpPr>
        <p:spPr>
          <a:xfrm>
            <a:off x="5051880" y="1876680"/>
            <a:ext cx="3754800" cy="3754800"/>
          </a:xfrm>
          <a:prstGeom prst="pie">
            <a:avLst>
              <a:gd fmla="val 10800000" name="adj1"/>
              <a:gd fmla="val 16200000" name="adj2"/>
            </a:avLst>
          </a:prstGeom>
          <a:solidFill>
            <a:srgbClr val="f37a1f"/>
          </a:solidFill>
          <a:ln w="25560">
            <a:solidFill>
              <a:srgbClr val="f37a1f"/>
            </a:solidFill>
            <a:round/>
          </a:ln>
        </p:spPr>
        <p:txBody>
          <a:bodyPr anchor="ctr" bIns="16560" lIns="16560" rIns="16560" tIns="16560"/>
          <a:p>
            <a:pPr algn="ctr">
              <a:lnSpc>
                <a:spcPct val="90000"/>
              </a:lnSpc>
            </a:pPr>
            <a:r>
              <a:rPr lang="en-GB" sz="1300">
                <a:solidFill>
                  <a:srgbClr val="ffffff"/>
                </a:solidFill>
                <a:latin typeface="Arial"/>
                <a:ea typeface="ＭＳ Ｐゴシック"/>
              </a:rPr>
              <a:t>State &amp; City Campaigns</a:t>
            </a:r>
            <a:endParaRPr/>
          </a:p>
        </p:txBody>
      </p:sp>
      <p:sp>
        <p:nvSpPr>
          <p:cNvPr id="184" name="CustomShape 5"/>
          <p:cNvSpPr/>
          <p:nvPr/>
        </p:nvSpPr>
        <p:spPr>
          <a:xfrm>
            <a:off x="4945320" y="1644480"/>
            <a:ext cx="4219560" cy="4219560"/>
          </a:xfrm>
          <a:prstGeom prst="circularArrow">
            <a:avLst>
              <a:gd fmla="val 5085" name="adj1"/>
              <a:gd fmla="val 327528" name="adj2"/>
              <a:gd fmla="val 21272472" name="adj3"/>
              <a:gd fmla="val 16200000" name="adj4"/>
              <a:gd fmla="val 5932" name="adj5"/>
            </a:avLst>
          </a:prstGeom>
          <a:solidFill>
            <a:srgbClr val="f7a465"/>
          </a:solidFill>
        </p:spPr>
      </p:sp>
      <p:sp>
        <p:nvSpPr>
          <p:cNvPr id="185" name="CustomShape 6"/>
          <p:cNvSpPr/>
          <p:nvPr/>
        </p:nvSpPr>
        <p:spPr>
          <a:xfrm>
            <a:off x="4945320" y="1770480"/>
            <a:ext cx="4219560" cy="4219560"/>
          </a:xfrm>
          <a:prstGeom prst="circularArrow">
            <a:avLst>
              <a:gd fmla="val 5085" name="adj1"/>
              <a:gd fmla="val 327528" name="adj2"/>
              <a:gd fmla="val 5072472" name="adj3"/>
              <a:gd fmla="val 0" name="adj4"/>
              <a:gd fmla="val 5932" name="adj5"/>
            </a:avLst>
          </a:prstGeom>
          <a:solidFill>
            <a:srgbClr val="f7a465"/>
          </a:solidFill>
        </p:spPr>
      </p:sp>
      <p:sp>
        <p:nvSpPr>
          <p:cNvPr id="186" name="CustomShape 7"/>
          <p:cNvSpPr/>
          <p:nvPr/>
        </p:nvSpPr>
        <p:spPr>
          <a:xfrm>
            <a:off x="4819320" y="1770480"/>
            <a:ext cx="4219560" cy="4219560"/>
          </a:xfrm>
          <a:prstGeom prst="circularArrow">
            <a:avLst>
              <a:gd fmla="val 5085" name="adj1"/>
              <a:gd fmla="val 327528" name="adj2"/>
              <a:gd fmla="val 10472472" name="adj3"/>
              <a:gd fmla="val 5400000" name="adj4"/>
              <a:gd fmla="val 5932" name="adj5"/>
            </a:avLst>
          </a:prstGeom>
          <a:solidFill>
            <a:srgbClr val="f7a465"/>
          </a:solidFill>
        </p:spPr>
      </p:sp>
      <p:sp>
        <p:nvSpPr>
          <p:cNvPr id="187" name="CustomShape 8"/>
          <p:cNvSpPr/>
          <p:nvPr/>
        </p:nvSpPr>
        <p:spPr>
          <a:xfrm>
            <a:off x="4819320" y="1644480"/>
            <a:ext cx="4219560" cy="4219560"/>
          </a:xfrm>
          <a:prstGeom prst="circularArrow">
            <a:avLst>
              <a:gd fmla="val 5085" name="adj1"/>
              <a:gd fmla="val 327528" name="adj2"/>
              <a:gd fmla="val 15872472" name="adj3"/>
              <a:gd fmla="val 10800000" name="adj4"/>
              <a:gd fmla="val 5932" name="adj5"/>
            </a:avLst>
          </a:prstGeom>
          <a:solidFill>
            <a:srgbClr val="f7a465"/>
          </a:solidFill>
        </p:spPr>
      </p:sp>
      <p:sp>
        <p:nvSpPr>
          <p:cNvPr id="188" name="TextShape 9"/>
          <p:cNvSpPr txBox="1"/>
          <p:nvPr/>
        </p:nvSpPr>
        <p:spPr>
          <a:xfrm>
            <a:off x="228600" y="2057400"/>
            <a:ext cx="8881560" cy="1037880"/>
          </a:xfrm>
          <a:prstGeom prst="rect">
            <a:avLst/>
          </a:prstGeom>
        </p:spPr>
        <p:txBody>
          <a:bodyPr/>
          <a:p>
            <a:pPr>
              <a:lnSpc>
                <a:spcPct val="100000"/>
              </a:lnSpc>
            </a:pPr>
            <a:r>
              <a:rPr lang="en-US" sz="3200">
                <a:solidFill>
                  <a:srgbClr val="f37a1f"/>
                </a:solidFill>
                <a:latin typeface="Arial"/>
                <a:ea typeface="ＭＳ Ｐゴシック"/>
              </a:rPr>
              <a:t>Our Approach to Ending </a:t>
            </a:r>
            <a:r>
              <a:rPr lang="en-US" sz="3200">
                <a:solidFill>
                  <a:srgbClr val="f37a1f"/>
                </a:solidFill>
                <a:latin typeface="Arial"/>
                <a:ea typeface="ＭＳ Ｐゴシック"/>
              </a:rPr>
              <a:t>
</a:t>
            </a:r>
            <a:r>
              <a:rPr lang="en-US" sz="3200">
                <a:solidFill>
                  <a:srgbClr val="f37a1f"/>
                </a:solidFill>
                <a:latin typeface="Arial"/>
                <a:ea typeface="ＭＳ Ｐゴシック"/>
              </a:rPr>
              <a:t>Childhood Hunger</a:t>
            </a:r>
            <a:r>
              <a:rPr lang="en-US" sz="3200">
                <a:solidFill>
                  <a:srgbClr val="f37a1f"/>
                </a:solidFill>
                <a:latin typeface="Arial"/>
                <a:ea typeface="ＭＳ Ｐゴシック"/>
              </a:rPr>
              <a:t>
</a:t>
            </a:r>
            <a:r>
              <a:rPr lang="en-US" sz="3200">
                <a:solidFill>
                  <a:srgbClr val="f37a1f"/>
                </a:solidFill>
                <a:latin typeface="Arial"/>
                <a:ea typeface="ＭＳ Ｐゴシック"/>
              </a:rPr>
              <a:t>by 2015</a:t>
            </a:r>
            <a:endParaRPr/>
          </a:p>
        </p:txBody>
      </p:sp>
      <p:pic>
        <p:nvPicPr>
          <p:cNvPr descr="" id="189" name="Picture 3"/>
          <p:cNvPicPr/>
          <p:nvPr/>
        </p:nvPicPr>
        <p:blipFill>
          <a:blip r:embed="rId1"/>
          <a:stretch>
            <a:fillRect/>
          </a:stretch>
        </p:blipFill>
        <p:spPr>
          <a:xfrm>
            <a:off x="152280" y="201600"/>
            <a:ext cx="1828440" cy="782280"/>
          </a:xfrm>
          <a:prstGeom prst="rect">
            <a:avLst/>
          </a:prstGeom>
        </p:spPr>
      </p:pic>
    </p:spTree>
  </p:cSld>
  <p:timing>
    <p:tnLst>
      <p:par>
        <p:cTn dur="indefinite" id="47" nodeType="tmRoot" restart="never">
          <p:childTnLst>
            <p:seq>
              <p:cTn id="48" nodeType="mainSeq">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TextShape 1"/>
          <p:cNvSpPr txBox="1"/>
          <p:nvPr/>
        </p:nvSpPr>
        <p:spPr>
          <a:xfrm>
            <a:off x="304920" y="1523880"/>
            <a:ext cx="8881560" cy="657000"/>
          </a:xfrm>
          <a:prstGeom prst="rect">
            <a:avLst/>
          </a:prstGeom>
        </p:spPr>
        <p:txBody>
          <a:bodyPr/>
          <a:p>
            <a:pPr>
              <a:lnSpc>
                <a:spcPct val="100000"/>
              </a:lnSpc>
            </a:pPr>
            <a:r>
              <a:rPr lang="en-US" sz="3200">
                <a:solidFill>
                  <a:srgbClr val="f37a1f"/>
                </a:solidFill>
                <a:latin typeface="Arial"/>
                <a:ea typeface="ＭＳ Ｐゴシック"/>
              </a:rPr>
              <a:t>Our Recognition &amp; Endorsements</a:t>
            </a:r>
            <a:endParaRPr/>
          </a:p>
        </p:txBody>
      </p:sp>
      <p:pic>
        <p:nvPicPr>
          <p:cNvPr descr="" id="191" name="Picture 27"/>
          <p:cNvPicPr/>
          <p:nvPr/>
        </p:nvPicPr>
        <p:blipFill>
          <a:blip r:embed="rId1"/>
          <a:stretch>
            <a:fillRect/>
          </a:stretch>
        </p:blipFill>
        <p:spPr>
          <a:xfrm>
            <a:off x="6172200" y="2438280"/>
            <a:ext cx="1247400" cy="1523520"/>
          </a:xfrm>
          <a:prstGeom prst="rect">
            <a:avLst/>
          </a:prstGeom>
        </p:spPr>
      </p:pic>
      <p:pic>
        <p:nvPicPr>
          <p:cNvPr descr="" id="192" name="Picture 13"/>
          <p:cNvPicPr/>
          <p:nvPr/>
        </p:nvPicPr>
        <p:blipFill>
          <a:blip r:embed="rId2"/>
          <a:stretch>
            <a:fillRect/>
          </a:stretch>
        </p:blipFill>
        <p:spPr>
          <a:xfrm>
            <a:off x="6629400" y="3429000"/>
            <a:ext cx="1066320" cy="929880"/>
          </a:xfrm>
          <a:prstGeom prst="rect">
            <a:avLst/>
          </a:prstGeom>
        </p:spPr>
      </p:pic>
      <p:pic>
        <p:nvPicPr>
          <p:cNvPr descr="" id="193" name="Picture 29"/>
          <p:cNvPicPr/>
          <p:nvPr/>
        </p:nvPicPr>
        <p:blipFill>
          <a:blip r:embed="rId3"/>
          <a:stretch>
            <a:fillRect/>
          </a:stretch>
        </p:blipFill>
        <p:spPr>
          <a:xfrm>
            <a:off x="2362320" y="2666880"/>
            <a:ext cx="1342800" cy="914040"/>
          </a:xfrm>
          <a:prstGeom prst="rect">
            <a:avLst/>
          </a:prstGeom>
        </p:spPr>
      </p:pic>
      <p:pic>
        <p:nvPicPr>
          <p:cNvPr descr="" id="194" name="Picture 30"/>
          <p:cNvPicPr/>
          <p:nvPr/>
        </p:nvPicPr>
        <p:blipFill>
          <a:blip r:embed="rId4"/>
          <a:stretch>
            <a:fillRect/>
          </a:stretch>
        </p:blipFill>
        <p:spPr>
          <a:xfrm>
            <a:off x="2438280" y="3733920"/>
            <a:ext cx="1294920" cy="425160"/>
          </a:xfrm>
          <a:prstGeom prst="rect">
            <a:avLst/>
          </a:prstGeom>
        </p:spPr>
      </p:pic>
      <p:pic>
        <p:nvPicPr>
          <p:cNvPr descr="" id="195" name="Picture 1"/>
          <p:cNvPicPr/>
          <p:nvPr/>
        </p:nvPicPr>
        <p:blipFill>
          <a:blip r:embed="rId5"/>
          <a:stretch>
            <a:fillRect/>
          </a:stretch>
        </p:blipFill>
        <p:spPr>
          <a:xfrm>
            <a:off x="4191120" y="2971800"/>
            <a:ext cx="1603080" cy="1066320"/>
          </a:xfrm>
          <a:prstGeom prst="rect">
            <a:avLst/>
          </a:prstGeom>
        </p:spPr>
      </p:pic>
      <p:pic>
        <p:nvPicPr>
          <p:cNvPr descr="" id="196" name="Picture 5"/>
          <p:cNvPicPr/>
          <p:nvPr/>
        </p:nvPicPr>
        <p:blipFill>
          <a:blip r:embed="rId6"/>
          <a:stretch>
            <a:fillRect/>
          </a:stretch>
        </p:blipFill>
        <p:spPr>
          <a:xfrm>
            <a:off x="533520" y="2514600"/>
            <a:ext cx="1142640" cy="1714320"/>
          </a:xfrm>
          <a:prstGeom prst="rect">
            <a:avLst/>
          </a:prstGeom>
        </p:spPr>
      </p:pic>
      <p:pic>
        <p:nvPicPr>
          <p:cNvPr descr="" id="197" name="Picture 33"/>
          <p:cNvPicPr/>
          <p:nvPr/>
        </p:nvPicPr>
        <p:blipFill>
          <a:blip r:embed="rId7"/>
          <a:stretch>
            <a:fillRect/>
          </a:stretch>
        </p:blipFill>
        <p:spPr>
          <a:xfrm>
            <a:off x="8001000" y="2819520"/>
            <a:ext cx="1218960" cy="1218960"/>
          </a:xfrm>
          <a:prstGeom prst="rect">
            <a:avLst/>
          </a:prstGeom>
        </p:spPr>
      </p:pic>
      <p:sp>
        <p:nvSpPr>
          <p:cNvPr id="198" name="CustomShape 2"/>
          <p:cNvSpPr/>
          <p:nvPr/>
        </p:nvSpPr>
        <p:spPr>
          <a:xfrm>
            <a:off x="6095880" y="4572000"/>
            <a:ext cx="1447560" cy="820440"/>
          </a:xfrm>
          <a:prstGeom prst="rect">
            <a:avLst/>
          </a:prstGeom>
        </p:spPr>
        <p:txBody>
          <a:bodyPr bIns="45000" lIns="90000" rIns="90000" tIns="45000"/>
          <a:p>
            <a:pPr>
              <a:lnSpc>
                <a:spcPct val="100000"/>
              </a:lnSpc>
            </a:pPr>
            <a:r>
              <a:rPr b="1" lang="en-GB" sz="1200">
                <a:solidFill>
                  <a:srgbClr val="f37a1f"/>
                </a:solidFill>
                <a:latin typeface="Arial"/>
                <a:ea typeface="ＭＳ Ｐゴシック"/>
              </a:rPr>
              <a:t>&gt;</a:t>
            </a:r>
            <a:r>
              <a:rPr lang="en-GB" sz="1200">
                <a:solidFill>
                  <a:srgbClr val="7f7f7f"/>
                </a:solidFill>
                <a:latin typeface="Arial"/>
                <a:ea typeface="ＭＳ Ｐゴシック"/>
              </a:rPr>
              <a:t> Chosen as a beneficiary of Oprah’s </a:t>
            </a:r>
            <a:r>
              <a:rPr i="1" lang="en-GB" sz="1200">
                <a:solidFill>
                  <a:srgbClr val="7f7f7f"/>
                </a:solidFill>
                <a:latin typeface="Arial"/>
                <a:ea typeface="ＭＳ Ｐゴシック"/>
              </a:rPr>
              <a:t>Live Your Best Life.</a:t>
            </a:r>
            <a:endParaRPr/>
          </a:p>
        </p:txBody>
      </p:sp>
      <p:sp>
        <p:nvSpPr>
          <p:cNvPr id="199" name="CustomShape 3"/>
          <p:cNvSpPr/>
          <p:nvPr/>
        </p:nvSpPr>
        <p:spPr>
          <a:xfrm>
            <a:off x="2133720" y="4572000"/>
            <a:ext cx="1980720" cy="1368000"/>
          </a:xfrm>
          <a:prstGeom prst="rect">
            <a:avLst/>
          </a:prstGeom>
        </p:spPr>
        <p:txBody>
          <a:bodyPr bIns="45000" lIns="90000" rIns="90000" tIns="45000"/>
          <a:p>
            <a:pPr>
              <a:lnSpc>
                <a:spcPct val="100000"/>
              </a:lnSpc>
            </a:pPr>
            <a:r>
              <a:rPr b="1" lang="en-GB" sz="1200">
                <a:solidFill>
                  <a:srgbClr val="f37a1f"/>
                </a:solidFill>
                <a:latin typeface="Arial"/>
                <a:ea typeface="ＭＳ Ｐゴシック"/>
              </a:rPr>
              <a:t>&gt;</a:t>
            </a:r>
            <a:r>
              <a:rPr lang="en-GB" sz="1200">
                <a:solidFill>
                  <a:srgbClr val="7f7f7f"/>
                </a:solidFill>
                <a:latin typeface="Arial"/>
                <a:ea typeface="ＭＳ Ｐゴシック"/>
              </a:rPr>
              <a:t> Share Our Strength’s Cooking Matters featured on National Public Radio’s “Morning Edition” in a story with White House Assistant Chef Sam Kass.</a:t>
            </a:r>
            <a:endParaRPr/>
          </a:p>
        </p:txBody>
      </p:sp>
      <p:sp>
        <p:nvSpPr>
          <p:cNvPr id="200" name="CustomShape 4"/>
          <p:cNvSpPr/>
          <p:nvPr/>
        </p:nvSpPr>
        <p:spPr>
          <a:xfrm>
            <a:off x="304920" y="4572000"/>
            <a:ext cx="1676160" cy="1002960"/>
          </a:xfrm>
          <a:prstGeom prst="rect">
            <a:avLst/>
          </a:prstGeom>
        </p:spPr>
        <p:txBody>
          <a:bodyPr bIns="45000" lIns="90000" rIns="90000" tIns="45000"/>
          <a:p>
            <a:pPr>
              <a:lnSpc>
                <a:spcPct val="100000"/>
              </a:lnSpc>
            </a:pPr>
            <a:r>
              <a:rPr b="1" lang="en-GB" sz="1200">
                <a:solidFill>
                  <a:srgbClr val="f37a1f"/>
                </a:solidFill>
                <a:latin typeface="Arial"/>
                <a:ea typeface="ＭＳ Ｐゴシック"/>
              </a:rPr>
              <a:t>&gt;</a:t>
            </a:r>
            <a:r>
              <a:rPr lang="en-GB" sz="1200">
                <a:solidFill>
                  <a:srgbClr val="7f7f7f"/>
                </a:solidFill>
                <a:latin typeface="Arial"/>
                <a:ea typeface="ＭＳ Ｐゴシック"/>
              </a:rPr>
              <a:t>Identified as one of 12 “high impact nonprofits” in a survey of nonprofit executives</a:t>
            </a:r>
            <a:endParaRPr/>
          </a:p>
        </p:txBody>
      </p:sp>
      <p:sp>
        <p:nvSpPr>
          <p:cNvPr id="201" name="CustomShape 5"/>
          <p:cNvSpPr/>
          <p:nvPr/>
        </p:nvSpPr>
        <p:spPr>
          <a:xfrm>
            <a:off x="4267080" y="4572000"/>
            <a:ext cx="1676160" cy="1368000"/>
          </a:xfrm>
          <a:prstGeom prst="rect">
            <a:avLst/>
          </a:prstGeom>
        </p:spPr>
        <p:txBody>
          <a:bodyPr bIns="45000" lIns="90000" rIns="90000" tIns="45000"/>
          <a:p>
            <a:pPr>
              <a:lnSpc>
                <a:spcPct val="100000"/>
              </a:lnSpc>
            </a:pPr>
            <a:r>
              <a:rPr b="1" lang="en-GB" sz="1200">
                <a:solidFill>
                  <a:srgbClr val="f37a1f"/>
                </a:solidFill>
                <a:latin typeface="Arial"/>
                <a:ea typeface="Arial"/>
              </a:rPr>
              <a:t>&gt;</a:t>
            </a:r>
            <a:r>
              <a:rPr lang="en-GB" sz="1200">
                <a:solidFill>
                  <a:srgbClr val="808080"/>
                </a:solidFill>
                <a:latin typeface="Arial"/>
                <a:ea typeface="Arial"/>
              </a:rPr>
              <a:t>2009 non-profit Golden Halo Winner, for our leadership and outstanding efforts in the field of cause marketing.</a:t>
            </a:r>
            <a:endParaRPr/>
          </a:p>
        </p:txBody>
      </p:sp>
      <p:sp>
        <p:nvSpPr>
          <p:cNvPr id="202" name="CustomShape 6"/>
          <p:cNvSpPr/>
          <p:nvPr/>
        </p:nvSpPr>
        <p:spPr>
          <a:xfrm>
            <a:off x="7772400" y="4572000"/>
            <a:ext cx="1828440" cy="1277280"/>
          </a:xfrm>
          <a:prstGeom prst="rect">
            <a:avLst/>
          </a:prstGeom>
        </p:spPr>
        <p:txBody>
          <a:bodyPr bIns="45000" lIns="90000" rIns="90000" tIns="45000"/>
          <a:p>
            <a:pPr>
              <a:lnSpc>
                <a:spcPct val="100000"/>
              </a:lnSpc>
            </a:pPr>
            <a:r>
              <a:rPr b="1" lang="en-GB" sz="1200">
                <a:solidFill>
                  <a:srgbClr val="f37a1f"/>
                </a:solidFill>
                <a:latin typeface="Arial"/>
                <a:ea typeface="ＭＳ Ｐゴシック"/>
              </a:rPr>
              <a:t>&gt;</a:t>
            </a:r>
            <a:r>
              <a:rPr lang="en-GB" sz="1200">
                <a:solidFill>
                  <a:srgbClr val="7f7f7f"/>
                </a:solidFill>
                <a:latin typeface="Arial"/>
                <a:ea typeface="ＭＳ Ｐゴシック"/>
              </a:rPr>
              <a:t>“We wholeheartedly support Share Our Strength's mission to   end childhood hunger</a:t>
            </a:r>
            <a:r>
              <a:rPr lang="en-GB" sz="1200">
                <a:solidFill>
                  <a:srgbClr val="7f7f7f"/>
                </a:solidFill>
                <a:latin typeface="Arial"/>
                <a:ea typeface="ＭＳ Ｐゴシック"/>
              </a:rPr>
              <a:t>
</a:t>
            </a:r>
            <a:r>
              <a:rPr lang="en-GB" sz="1200">
                <a:solidFill>
                  <a:srgbClr val="7f7f7f"/>
                </a:solidFill>
                <a:latin typeface="Arial"/>
                <a:ea typeface="ＭＳ Ｐゴシック"/>
              </a:rPr>
              <a:t>in America.”  </a:t>
            </a:r>
            <a:endParaRPr/>
          </a:p>
          <a:p>
            <a:pPr>
              <a:lnSpc>
                <a:spcPct val="100000"/>
              </a:lnSpc>
            </a:pPr>
            <a:r>
              <a:rPr lang="en-GB" sz="900">
                <a:solidFill>
                  <a:srgbClr val="7f7f7f"/>
                </a:solidFill>
                <a:latin typeface="Arial"/>
                <a:ea typeface="ＭＳ Ｐゴシック"/>
              </a:rPr>
              <a:t>                 </a:t>
            </a:r>
            <a:r>
              <a:rPr lang="en-GB" sz="900">
                <a:solidFill>
                  <a:srgbClr val="7f7f7f"/>
                </a:solidFill>
                <a:latin typeface="Arial"/>
                <a:ea typeface="ＭＳ Ｐゴシック"/>
              </a:rPr>
              <a:t>- Dawn Sweeney, </a:t>
            </a:r>
            <a:r>
              <a:rPr lang="en-GB" sz="900">
                <a:solidFill>
                  <a:srgbClr val="7f7f7f"/>
                </a:solidFill>
                <a:latin typeface="Arial"/>
                <a:ea typeface="ＭＳ Ｐゴシック"/>
              </a:rPr>
              <a:t>
</a:t>
            </a:r>
            <a:endParaRPr/>
          </a:p>
        </p:txBody>
      </p:sp>
      <p:sp>
        <p:nvSpPr>
          <p:cNvPr id="203" name="CustomShape 7"/>
          <p:cNvSpPr/>
          <p:nvPr/>
        </p:nvSpPr>
        <p:spPr>
          <a:xfrm>
            <a:off x="8458200" y="5638680"/>
            <a:ext cx="1142640" cy="227520"/>
          </a:xfrm>
          <a:prstGeom prst="rect">
            <a:avLst/>
          </a:prstGeom>
        </p:spPr>
        <p:txBody>
          <a:bodyPr bIns="45000" lIns="90000" rIns="90000" tIns="45000"/>
          <a:p>
            <a:pPr>
              <a:lnSpc>
                <a:spcPct val="100000"/>
              </a:lnSpc>
            </a:pPr>
            <a:r>
              <a:rPr lang="en-GB" sz="900">
                <a:solidFill>
                  <a:srgbClr val="808080"/>
                </a:solidFill>
                <a:latin typeface="Arial"/>
                <a:ea typeface="Arial"/>
              </a:rPr>
              <a:t>President &amp; CEO</a:t>
            </a:r>
            <a:endParaRPr/>
          </a:p>
        </p:txBody>
      </p:sp>
    </p:spTree>
  </p:cSld>
  <p:timing>
    <p:tnLst>
      <p:par>
        <p:cTn dur="indefinite" id="49" nodeType="tmRoot" restart="never">
          <p:childTnLst>
            <p:seq>
              <p:cTn id="50" nodeType="mainSeq">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 name="CustomShape 1"/>
          <p:cNvSpPr/>
          <p:nvPr/>
        </p:nvSpPr>
        <p:spPr>
          <a:xfrm>
            <a:off x="0" y="1143000"/>
            <a:ext cx="9600840" cy="5257440"/>
          </a:xfrm>
          <a:prstGeom prst="rect">
            <a:avLst/>
          </a:prstGeom>
          <a:solidFill>
            <a:srgbClr val="f37a1f"/>
          </a:solidFill>
        </p:spPr>
      </p:sp>
      <p:sp>
        <p:nvSpPr>
          <p:cNvPr id="90" name="TextShape 2"/>
          <p:cNvSpPr txBox="1"/>
          <p:nvPr/>
        </p:nvSpPr>
        <p:spPr>
          <a:xfrm>
            <a:off x="444600" y="2362320"/>
            <a:ext cx="9143640" cy="1676160"/>
          </a:xfrm>
          <a:prstGeom prst="rect">
            <a:avLst/>
          </a:prstGeom>
        </p:spPr>
        <p:txBody>
          <a:bodyPr anchor="ctr"/>
          <a:p>
            <a:pPr>
              <a:lnSpc>
                <a:spcPct val="100000"/>
              </a:lnSpc>
            </a:pPr>
            <a:r>
              <a:rPr lang="en-US" sz="5200">
                <a:solidFill>
                  <a:srgbClr val="ffffff"/>
                </a:solidFill>
                <a:latin typeface="Arial"/>
                <a:ea typeface="ＭＳ Ｐゴシック"/>
              </a:rPr>
              <a:t>What is Share Our Strength?</a:t>
            </a:r>
            <a:endParaRPr/>
          </a:p>
        </p:txBody>
      </p:sp>
      <p:pic>
        <p:nvPicPr>
          <p:cNvPr descr="" id="91" name="Picture 3"/>
          <p:cNvPicPr/>
          <p:nvPr/>
        </p:nvPicPr>
        <p:blipFill>
          <a:blip r:embed="rId1"/>
          <a:stretch>
            <a:fillRect/>
          </a:stretch>
        </p:blipFill>
        <p:spPr>
          <a:xfrm>
            <a:off x="152280" y="201600"/>
            <a:ext cx="1828440" cy="782280"/>
          </a:xfrm>
          <a:prstGeom prst="rect">
            <a:avLst/>
          </a:prstGeom>
        </p:spPr>
      </p:pic>
    </p:spTree>
  </p:cSld>
  <p:timing>
    <p:tnLst>
      <p:par>
        <p:cTn dur="indefinite" id="5" nodeType="tmRoot" restart="never">
          <p:childTnLst>
            <p:seq>
              <p:cTn id="6" nodeType="mainSeq">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 name="TextShape 1"/>
          <p:cNvSpPr txBox="1"/>
          <p:nvPr/>
        </p:nvSpPr>
        <p:spPr>
          <a:xfrm>
            <a:off x="2286000" y="76320"/>
            <a:ext cx="6933960" cy="810000"/>
          </a:xfrm>
          <a:prstGeom prst="rect">
            <a:avLst/>
          </a:prstGeom>
        </p:spPr>
        <p:txBody>
          <a:bodyPr bIns="45000" lIns="90000" rIns="90000" tIns="45000"/>
          <a:p>
            <a:pPr>
              <a:lnSpc>
                <a:spcPct val="100000"/>
              </a:lnSpc>
            </a:pPr>
            <a:r>
              <a:rPr lang="en-US" sz="3200">
                <a:solidFill>
                  <a:srgbClr val="f37a1f"/>
                </a:solidFill>
                <a:latin typeface="Arial"/>
                <a:ea typeface="ＭＳ Ｐゴシック"/>
              </a:rPr>
              <a:t>Share Our Strength helps fight childhood hunger</a:t>
            </a:r>
            <a:endParaRPr/>
          </a:p>
        </p:txBody>
      </p:sp>
      <p:sp>
        <p:nvSpPr>
          <p:cNvPr id="93" name="TextShape 2"/>
          <p:cNvSpPr txBox="1"/>
          <p:nvPr/>
        </p:nvSpPr>
        <p:spPr>
          <a:xfrm>
            <a:off x="436320" y="1600200"/>
            <a:ext cx="8727840" cy="4266720"/>
          </a:xfrm>
          <a:prstGeom prst="rect">
            <a:avLst/>
          </a:prstGeom>
        </p:spPr>
        <p:txBody>
          <a:bodyPr bIns="45000" lIns="90000" rIns="90000" tIns="45000"/>
          <a:p>
            <a:pPr>
              <a:lnSpc>
                <a:spcPct val="100000"/>
              </a:lnSpc>
              <a:buFont typeface="Arial"/>
              <a:buChar char="•"/>
            </a:pPr>
            <a:r>
              <a:rPr b="1" lang="en-US" sz="2800">
                <a:solidFill>
                  <a:srgbClr val="808080"/>
                </a:solidFill>
                <a:latin typeface="Arial"/>
                <a:ea typeface="ＭＳ Ｐゴシック"/>
              </a:rPr>
              <a:t>Access: </a:t>
            </a:r>
            <a:r>
              <a:rPr lang="en-US" sz="2800">
                <a:solidFill>
                  <a:srgbClr val="808080"/>
                </a:solidFill>
                <a:latin typeface="Arial"/>
                <a:ea typeface="ＭＳ Ｐゴシック"/>
              </a:rPr>
              <a:t>connects kids to effective nutrition programs</a:t>
            </a:r>
            <a:endParaRPr/>
          </a:p>
          <a:p>
            <a:pPr>
              <a:lnSpc>
                <a:spcPct val="100000"/>
              </a:lnSpc>
              <a:buFont typeface="Arial"/>
              <a:buChar char="•"/>
            </a:pPr>
            <a:r>
              <a:rPr b="1" lang="en-US" sz="2800">
                <a:solidFill>
                  <a:srgbClr val="808080"/>
                </a:solidFill>
                <a:latin typeface="Arial"/>
                <a:ea typeface="ＭＳ Ｐゴシック"/>
              </a:rPr>
              <a:t>Education:</a:t>
            </a:r>
            <a:r>
              <a:rPr lang="en-US" sz="2800">
                <a:solidFill>
                  <a:srgbClr val="808080"/>
                </a:solidFill>
                <a:latin typeface="Arial"/>
                <a:ea typeface="ＭＳ Ｐゴシック"/>
              </a:rPr>
              <a:t> educates and empowers low-income families to purchase and cook healthy meals</a:t>
            </a:r>
            <a:endParaRPr/>
          </a:p>
          <a:p>
            <a:pPr>
              <a:lnSpc>
                <a:spcPct val="100000"/>
              </a:lnSpc>
              <a:buFont typeface="Arial"/>
              <a:buChar char="•"/>
            </a:pPr>
            <a:r>
              <a:rPr b="1" lang="en-US" sz="2800">
                <a:solidFill>
                  <a:srgbClr val="808080"/>
                </a:solidFill>
                <a:latin typeface="Arial"/>
                <a:ea typeface="ＭＳ Ｐゴシック"/>
              </a:rPr>
              <a:t>Awareness: </a:t>
            </a:r>
            <a:r>
              <a:rPr lang="en-US" sz="2800">
                <a:solidFill>
                  <a:srgbClr val="808080"/>
                </a:solidFill>
                <a:latin typeface="Arial"/>
                <a:ea typeface="ＭＳ Ｐゴシック"/>
              </a:rPr>
              <a:t>works to shine a national spotlight on childhood hunger in America</a:t>
            </a:r>
            <a:endParaRPr/>
          </a:p>
        </p:txBody>
      </p:sp>
    </p:spTree>
  </p:cSld>
  <p:timing>
    <p:tnLst>
      <p:par>
        <p:cTn dur="indefinite" id="7" nodeType="tmRoot" restart="never">
          <p:childTnLst>
            <p:seq>
              <p:cTn id="8" nodeType="mainSeq">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4" name="Picture 4"/>
          <p:cNvPicPr/>
          <p:nvPr/>
        </p:nvPicPr>
        <p:blipFill>
          <a:blip r:embed="rId1"/>
          <a:stretch>
            <a:fillRect/>
          </a:stretch>
        </p:blipFill>
        <p:spPr>
          <a:xfrm>
            <a:off x="0" y="1295280"/>
            <a:ext cx="5454360" cy="5105160"/>
          </a:xfrm>
          <a:prstGeom prst="rect">
            <a:avLst/>
          </a:prstGeom>
        </p:spPr>
      </p:pic>
      <p:sp>
        <p:nvSpPr>
          <p:cNvPr id="95" name="CustomShape 1"/>
          <p:cNvSpPr/>
          <p:nvPr/>
        </p:nvSpPr>
        <p:spPr>
          <a:xfrm>
            <a:off x="5638680" y="3048120"/>
            <a:ext cx="3885840" cy="914040"/>
          </a:xfrm>
          <a:prstGeom prst="rect">
            <a:avLst/>
          </a:prstGeom>
        </p:spPr>
        <p:txBody>
          <a:bodyPr anchor="ctr" bIns="45000" lIns="90000" rIns="90000" tIns="45000"/>
          <a:p>
            <a:pPr>
              <a:lnSpc>
                <a:spcPct val="100000"/>
              </a:lnSpc>
            </a:pPr>
            <a:r>
              <a:rPr i="1" lang="en-GB" sz="2000">
                <a:solidFill>
                  <a:srgbClr val="f37a1f"/>
                </a:solidFill>
                <a:latin typeface="Arial"/>
                <a:ea typeface="ＭＳ Ｐゴシック"/>
              </a:rPr>
              <a:t>“</a:t>
            </a:r>
            <a:r>
              <a:rPr i="1" lang="en-GB" sz="2000">
                <a:solidFill>
                  <a:srgbClr val="f37a1f"/>
                </a:solidFill>
                <a:latin typeface="Arial"/>
                <a:ea typeface="ＭＳ Ｐゴシック"/>
              </a:rPr>
              <a:t>Hungry children are distracted children. We want to make sure nothing gets in the way of our children performing well academically, including hunger.” </a:t>
            </a:r>
            <a:endParaRPr/>
          </a:p>
          <a:p>
            <a:pPr>
              <a:lnSpc>
                <a:spcPct val="100000"/>
              </a:lnSpc>
            </a:pPr>
            <a:r>
              <a:rPr i="1" lang="en-GB" sz="2000">
                <a:solidFill>
                  <a:srgbClr val="f37a1f"/>
                </a:solidFill>
                <a:latin typeface="Arial"/>
                <a:ea typeface="ＭＳ Ｐゴシック"/>
              </a:rPr>
              <a:t>- </a:t>
            </a:r>
            <a:r>
              <a:rPr lang="en-GB" sz="2000">
                <a:solidFill>
                  <a:srgbClr val="f37a1f"/>
                </a:solidFill>
                <a:latin typeface="Arial"/>
                <a:ea typeface="ＭＳ Ｐゴシック"/>
              </a:rPr>
              <a:t>Arne Duncan, U.S. Secretary of Education </a:t>
            </a:r>
            <a:endParaRPr/>
          </a:p>
        </p:txBody>
      </p:sp>
      <p:sp>
        <p:nvSpPr>
          <p:cNvPr id="96" name="CustomShape 2"/>
          <p:cNvSpPr/>
          <p:nvPr/>
        </p:nvSpPr>
        <p:spPr>
          <a:xfrm>
            <a:off x="146160" y="6019920"/>
            <a:ext cx="871200" cy="242640"/>
          </a:xfrm>
          <a:prstGeom prst="rect">
            <a:avLst/>
          </a:prstGeom>
        </p:spPr>
        <p:txBody>
          <a:bodyPr bIns="45000" lIns="90000" rIns="90000" tIns="45000"/>
          <a:p>
            <a:pPr>
              <a:lnSpc>
                <a:spcPct val="100000"/>
              </a:lnSpc>
            </a:pPr>
            <a:fld id="{9E7741F9-DF36-499A-A51F-39E94B3E5BEE}" type="slidenum">
              <a:rPr lang="en-GB" sz="1000">
                <a:solidFill>
                  <a:srgbClr val="ffffff"/>
                </a:solidFill>
                <a:latin typeface="Arial"/>
                <a:ea typeface="ＭＳ Ｐゴシック"/>
              </a:rPr>
              <a:t>&lt;number&gt;</a:t>
            </a:fld>
            <a:endParaRPr/>
          </a:p>
        </p:txBody>
      </p:sp>
      <p:pic>
        <p:nvPicPr>
          <p:cNvPr descr="" id="97" name="Picture 7"/>
          <p:cNvPicPr/>
          <p:nvPr/>
        </p:nvPicPr>
        <p:blipFill>
          <a:blip r:embed="rId2"/>
          <a:stretch>
            <a:fillRect/>
          </a:stretch>
        </p:blipFill>
        <p:spPr>
          <a:xfrm>
            <a:off x="152280" y="201600"/>
            <a:ext cx="1828440" cy="782280"/>
          </a:xfrm>
          <a:prstGeom prst="rect">
            <a:avLst/>
          </a:prstGeom>
        </p:spPr>
      </p:pic>
      <p:sp>
        <p:nvSpPr>
          <p:cNvPr id="98" name="TextShape 3"/>
          <p:cNvSpPr txBox="1"/>
          <p:nvPr/>
        </p:nvSpPr>
        <p:spPr>
          <a:xfrm>
            <a:off x="2286000" y="76320"/>
            <a:ext cx="6933960" cy="810000"/>
          </a:xfrm>
          <a:prstGeom prst="rect">
            <a:avLst/>
          </a:prstGeom>
        </p:spPr>
        <p:txBody>
          <a:bodyPr bIns="45000" lIns="90000" rIns="90000" tIns="45000"/>
          <a:p>
            <a:pPr>
              <a:lnSpc>
                <a:spcPct val="100000"/>
              </a:lnSpc>
            </a:pPr>
            <a:r>
              <a:rPr lang="en-US" sz="3200">
                <a:solidFill>
                  <a:srgbClr val="f37a1f"/>
                </a:solidFill>
                <a:latin typeface="Arial"/>
                <a:ea typeface="ＭＳ Ｐゴシック"/>
              </a:rPr>
              <a:t>Many kids come to school too hungry to learn</a:t>
            </a:r>
            <a:endParaRPr/>
          </a:p>
        </p:txBody>
      </p:sp>
    </p:spTree>
  </p:cSld>
  <p:timing>
    <p:tnLst>
      <p:par>
        <p:cTn dur="indefinite" id="9" nodeType="tmRoot" restart="never">
          <p:childTnLst>
            <p:seq>
              <p:cTn id="10" nodeType="mainSeq">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9" name="Picture 5"/>
          <p:cNvPicPr/>
          <p:nvPr/>
        </p:nvPicPr>
        <p:blipFill>
          <a:blip r:embed="rId1"/>
          <a:stretch>
            <a:fillRect/>
          </a:stretch>
        </p:blipFill>
        <p:spPr>
          <a:xfrm>
            <a:off x="0" y="1295280"/>
            <a:ext cx="9600840" cy="5105160"/>
          </a:xfrm>
          <a:prstGeom prst="rect">
            <a:avLst/>
          </a:prstGeom>
        </p:spPr>
      </p:pic>
      <p:sp>
        <p:nvSpPr>
          <p:cNvPr id="100" name="CustomShape 1"/>
          <p:cNvSpPr/>
          <p:nvPr/>
        </p:nvSpPr>
        <p:spPr>
          <a:xfrm>
            <a:off x="0" y="1295280"/>
            <a:ext cx="6095520" cy="5105160"/>
          </a:xfrm>
          <a:prstGeom prst="rect">
            <a:avLst/>
          </a:prstGeom>
          <a:solidFill>
            <a:srgbClr val="ffffff"/>
          </a:solidFill>
        </p:spPr>
      </p:sp>
      <p:sp>
        <p:nvSpPr>
          <p:cNvPr id="101" name="CustomShape 2"/>
          <p:cNvSpPr/>
          <p:nvPr/>
        </p:nvSpPr>
        <p:spPr>
          <a:xfrm>
            <a:off x="146160" y="5943600"/>
            <a:ext cx="871200" cy="257760"/>
          </a:xfrm>
          <a:prstGeom prst="rect">
            <a:avLst/>
          </a:prstGeom>
        </p:spPr>
        <p:txBody>
          <a:bodyPr bIns="45000" lIns="90000" rIns="90000" tIns="45000"/>
          <a:p>
            <a:pPr>
              <a:lnSpc>
                <a:spcPct val="100000"/>
              </a:lnSpc>
            </a:pPr>
            <a:fld id="{0632FD6E-9BF6-40EA-BCBB-A645965EFAA0}" type="slidenum">
              <a:rPr lang="en-GB" sz="1100">
                <a:solidFill>
                  <a:srgbClr val="7f7f7f"/>
                </a:solidFill>
                <a:latin typeface="Arial"/>
                <a:ea typeface="ＭＳ Ｐゴシック"/>
              </a:rPr>
              <a:t>&lt;number&gt;</a:t>
            </a:fld>
            <a:endParaRPr/>
          </a:p>
        </p:txBody>
      </p:sp>
      <p:sp>
        <p:nvSpPr>
          <p:cNvPr id="102" name="CustomShape 3"/>
          <p:cNvSpPr/>
          <p:nvPr/>
        </p:nvSpPr>
        <p:spPr>
          <a:xfrm>
            <a:off x="304920" y="1676520"/>
            <a:ext cx="5257440" cy="516960"/>
          </a:xfrm>
          <a:prstGeom prst="rect">
            <a:avLst/>
          </a:prstGeom>
        </p:spPr>
        <p:txBody>
          <a:bodyPr bIns="45000" lIns="90000" rIns="90000" tIns="45000"/>
          <a:p>
            <a:pPr>
              <a:lnSpc>
                <a:spcPct val="100000"/>
              </a:lnSpc>
            </a:pPr>
            <a:r>
              <a:rPr lang="en-GB" sz="2800">
                <a:solidFill>
                  <a:srgbClr val="808080"/>
                </a:solidFill>
                <a:latin typeface="Arial"/>
                <a:ea typeface="Arial"/>
              </a:rPr>
              <a:t>The Crisis: </a:t>
            </a:r>
            <a:r>
              <a:rPr lang="en-GB" sz="2800">
                <a:solidFill>
                  <a:srgbClr val="f37a1f"/>
                </a:solidFill>
                <a:latin typeface="Arial"/>
                <a:ea typeface="Arial"/>
              </a:rPr>
              <a:t>Childhood Hunger</a:t>
            </a:r>
            <a:endParaRPr/>
          </a:p>
        </p:txBody>
      </p:sp>
      <p:sp>
        <p:nvSpPr>
          <p:cNvPr id="103" name="CustomShape 4"/>
          <p:cNvSpPr/>
          <p:nvPr/>
        </p:nvSpPr>
        <p:spPr>
          <a:xfrm>
            <a:off x="380880" y="2133720"/>
            <a:ext cx="5486040" cy="1216440"/>
          </a:xfrm>
          <a:prstGeom prst="rect">
            <a:avLst/>
          </a:prstGeom>
        </p:spPr>
        <p:txBody>
          <a:bodyPr bIns="45000" lIns="90000" rIns="90000" tIns="45000"/>
          <a:p>
            <a:pPr>
              <a:lnSpc>
                <a:spcPct val="100000"/>
              </a:lnSpc>
              <a:buFont typeface="Arial"/>
              <a:buChar char="•"/>
            </a:pPr>
            <a:r>
              <a:rPr b="1" lang="en-GB" sz="1600">
                <a:solidFill>
                  <a:srgbClr val="f37a1f"/>
                </a:solidFill>
                <a:latin typeface="Arial"/>
                <a:ea typeface="ＭＳ Ｐゴシック"/>
              </a:rPr>
              <a:t>More than 16 million, one in five, </a:t>
            </a:r>
            <a:r>
              <a:rPr lang="en-GB" sz="1600">
                <a:solidFill>
                  <a:srgbClr val="7f7f7f"/>
                </a:solidFill>
                <a:latin typeface="Arial"/>
                <a:ea typeface="ＭＳ Ｐゴシック"/>
              </a:rPr>
              <a:t>American children don’t know when their next meal will come</a:t>
            </a:r>
            <a:endParaRPr/>
          </a:p>
          <a:p>
            <a:pPr>
              <a:lnSpc>
                <a:spcPct val="100000"/>
              </a:lnSpc>
              <a:buFont typeface="Arial"/>
              <a:buChar char="•"/>
            </a:pPr>
            <a:r>
              <a:rPr b="1" lang="en-GB" sz="1600">
                <a:solidFill>
                  <a:srgbClr val="f37a1f"/>
                </a:solidFill>
                <a:latin typeface="Arial"/>
                <a:ea typeface="ＭＳ Ｐゴシック"/>
              </a:rPr>
              <a:t>Almost one-third </a:t>
            </a:r>
            <a:r>
              <a:rPr lang="en-GB" sz="1600">
                <a:solidFill>
                  <a:srgbClr val="7f7f7f"/>
                </a:solidFill>
                <a:latin typeface="Arial"/>
                <a:ea typeface="ＭＳ Ｐゴシック"/>
              </a:rPr>
              <a:t>are under five years old</a:t>
            </a:r>
            <a:endParaRPr/>
          </a:p>
          <a:p>
            <a:pPr>
              <a:lnSpc>
                <a:spcPct val="100000"/>
              </a:lnSpc>
            </a:pPr>
            <a:endParaRPr/>
          </a:p>
        </p:txBody>
      </p:sp>
      <p:sp>
        <p:nvSpPr>
          <p:cNvPr id="104" name="CustomShape 5"/>
          <p:cNvSpPr/>
          <p:nvPr/>
        </p:nvSpPr>
        <p:spPr>
          <a:xfrm>
            <a:off x="380880" y="3505320"/>
            <a:ext cx="5486040" cy="516960"/>
          </a:xfrm>
          <a:prstGeom prst="rect">
            <a:avLst/>
          </a:prstGeom>
        </p:spPr>
        <p:txBody>
          <a:bodyPr bIns="45000" lIns="90000" rIns="90000" tIns="45000"/>
          <a:p>
            <a:pPr>
              <a:lnSpc>
                <a:spcPct val="100000"/>
              </a:lnSpc>
            </a:pPr>
            <a:r>
              <a:rPr lang="en-GB" sz="2800">
                <a:solidFill>
                  <a:srgbClr val="808080"/>
                </a:solidFill>
                <a:latin typeface="Arial"/>
                <a:ea typeface="Arial"/>
              </a:rPr>
              <a:t>The Problem: </a:t>
            </a:r>
            <a:r>
              <a:rPr lang="en-GB" sz="2800">
                <a:solidFill>
                  <a:srgbClr val="f37a1f"/>
                </a:solidFill>
                <a:latin typeface="Arial"/>
                <a:ea typeface="Arial"/>
              </a:rPr>
              <a:t>Access to Food</a:t>
            </a:r>
            <a:endParaRPr/>
          </a:p>
        </p:txBody>
      </p:sp>
      <p:sp>
        <p:nvSpPr>
          <p:cNvPr id="105" name="CustomShape 6"/>
          <p:cNvSpPr/>
          <p:nvPr/>
        </p:nvSpPr>
        <p:spPr>
          <a:xfrm>
            <a:off x="304920" y="3962520"/>
            <a:ext cx="5790960" cy="1459800"/>
          </a:xfrm>
          <a:prstGeom prst="rect">
            <a:avLst/>
          </a:prstGeom>
        </p:spPr>
        <p:txBody>
          <a:bodyPr bIns="45000" lIns="90000" rIns="90000" tIns="45000"/>
          <a:p>
            <a:pPr>
              <a:lnSpc>
                <a:spcPct val="100000"/>
              </a:lnSpc>
            </a:pPr>
            <a:r>
              <a:rPr lang="en-GB" sz="1600">
                <a:solidFill>
                  <a:srgbClr val="7f7f7f"/>
                </a:solidFill>
                <a:latin typeface="Arial"/>
                <a:ea typeface="ＭＳ Ｐゴシック"/>
              </a:rPr>
              <a:t>There is enough food in America to feed all children, yet: </a:t>
            </a:r>
            <a:endParaRPr/>
          </a:p>
          <a:p>
            <a:pPr>
              <a:lnSpc>
                <a:spcPct val="100000"/>
              </a:lnSpc>
              <a:buFont typeface="Arial"/>
              <a:buChar char="•"/>
            </a:pPr>
            <a:r>
              <a:rPr b="1" lang="en-GB" sz="1600">
                <a:solidFill>
                  <a:srgbClr val="f37a1f"/>
                </a:solidFill>
                <a:latin typeface="Arial"/>
                <a:ea typeface="ＭＳ Ｐゴシック"/>
              </a:rPr>
              <a:t>10 million eligible kids </a:t>
            </a:r>
            <a:r>
              <a:rPr lang="en-GB" sz="1600">
                <a:solidFill>
                  <a:srgbClr val="7f7f7f"/>
                </a:solidFill>
                <a:latin typeface="Arial"/>
                <a:ea typeface="ＭＳ Ｐゴシック"/>
              </a:rPr>
              <a:t>don’t get free or reduced price school breakfast</a:t>
            </a:r>
            <a:endParaRPr/>
          </a:p>
          <a:p>
            <a:pPr>
              <a:lnSpc>
                <a:spcPct val="100000"/>
              </a:lnSpc>
              <a:buFont typeface="Arial"/>
              <a:buChar char="•"/>
            </a:pPr>
            <a:r>
              <a:rPr b="1" lang="en-GB" sz="1600">
                <a:solidFill>
                  <a:srgbClr val="f37a1f"/>
                </a:solidFill>
                <a:latin typeface="Arial"/>
                <a:ea typeface="ＭＳ Ｐゴシック"/>
              </a:rPr>
              <a:t>16.3 million children </a:t>
            </a:r>
            <a:r>
              <a:rPr lang="en-GB" sz="1600">
                <a:solidFill>
                  <a:srgbClr val="7f7f7f"/>
                </a:solidFill>
                <a:latin typeface="Arial"/>
                <a:ea typeface="ＭＳ Ｐゴシック"/>
              </a:rPr>
              <a:t>qualify for summer meals but </a:t>
            </a:r>
            <a:r>
              <a:rPr lang="en-GB" sz="1600">
                <a:solidFill>
                  <a:srgbClr val="7f7f7f"/>
                </a:solidFill>
                <a:latin typeface="Arial"/>
                <a:ea typeface="ＭＳ Ｐゴシック"/>
              </a:rPr>
              <a:t>
</a:t>
            </a:r>
            <a:r>
              <a:rPr lang="en-GB" sz="1600">
                <a:solidFill>
                  <a:srgbClr val="7f7f7f"/>
                </a:solidFill>
                <a:latin typeface="Arial"/>
                <a:ea typeface="ＭＳ Ｐゴシック"/>
              </a:rPr>
              <a:t>don’t receive them</a:t>
            </a:r>
            <a:endParaRPr/>
          </a:p>
        </p:txBody>
      </p:sp>
      <p:pic>
        <p:nvPicPr>
          <p:cNvPr descr="" id="106" name="Picture 8"/>
          <p:cNvPicPr/>
          <p:nvPr/>
        </p:nvPicPr>
        <p:blipFill>
          <a:blip r:embed="rId2"/>
          <a:stretch>
            <a:fillRect/>
          </a:stretch>
        </p:blipFill>
        <p:spPr>
          <a:xfrm>
            <a:off x="152280" y="201600"/>
            <a:ext cx="1828440" cy="782280"/>
          </a:xfrm>
          <a:prstGeom prst="rect">
            <a:avLst/>
          </a:prstGeom>
        </p:spPr>
      </p:pic>
      <p:sp>
        <p:nvSpPr>
          <p:cNvPr id="107" name="TextShape 7"/>
          <p:cNvSpPr txBox="1"/>
          <p:nvPr/>
        </p:nvSpPr>
        <p:spPr>
          <a:xfrm>
            <a:off x="2286000" y="76320"/>
            <a:ext cx="6933960" cy="810000"/>
          </a:xfrm>
          <a:prstGeom prst="rect">
            <a:avLst/>
          </a:prstGeom>
        </p:spPr>
        <p:txBody>
          <a:bodyPr bIns="45000" lIns="90000" rIns="90000" tIns="45000"/>
          <a:p>
            <a:pPr>
              <a:lnSpc>
                <a:spcPct val="100000"/>
              </a:lnSpc>
            </a:pPr>
            <a:r>
              <a:rPr lang="en-US" sz="3200">
                <a:solidFill>
                  <a:srgbClr val="f37a1f"/>
                </a:solidFill>
                <a:latin typeface="Arial"/>
                <a:ea typeface="ＭＳ Ｐゴシック"/>
              </a:rPr>
              <a:t>American children don’t have proper access to food</a:t>
            </a:r>
            <a:endParaRPr/>
          </a:p>
        </p:txBody>
      </p:sp>
    </p:spTree>
  </p:cSld>
  <p:timing>
    <p:tnLst>
      <p:par>
        <p:cTn dur="indefinite" id="11" nodeType="tmRoot" restart="never">
          <p:childTnLst>
            <p:seq>
              <p:cTn id="12" nodeType="mainSeq">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TextShape 1"/>
          <p:cNvSpPr txBox="1"/>
          <p:nvPr/>
        </p:nvSpPr>
        <p:spPr>
          <a:xfrm>
            <a:off x="2286000" y="228600"/>
            <a:ext cx="6933960" cy="914040"/>
          </a:xfrm>
          <a:prstGeom prst="rect">
            <a:avLst/>
          </a:prstGeom>
        </p:spPr>
        <p:txBody>
          <a:bodyPr bIns="45000" lIns="90000" rIns="90000" tIns="45000"/>
          <a:p>
            <a:pPr>
              <a:lnSpc>
                <a:spcPct val="100000"/>
              </a:lnSpc>
            </a:pPr>
            <a:r>
              <a:rPr lang="en-US" sz="3200">
                <a:solidFill>
                  <a:srgbClr val="f37a1f"/>
                </a:solidFill>
                <a:latin typeface="Arial"/>
                <a:ea typeface="ＭＳ Ｐゴシック"/>
              </a:rPr>
              <a:t>Childhood hunger is cyclical</a:t>
            </a:r>
            <a:endParaRPr/>
          </a:p>
        </p:txBody>
      </p:sp>
      <p:pic>
        <p:nvPicPr>
          <p:cNvPr descr="" id="109" name="Content Placeholder 3"/>
          <p:cNvPicPr/>
          <p:nvPr/>
        </p:nvPicPr>
        <p:blipFill>
          <a:blip r:embed="rId1"/>
          <a:stretch>
            <a:fillRect/>
          </a:stretch>
        </p:blipFill>
        <p:spPr>
          <a:xfrm>
            <a:off x="304920" y="2286000"/>
            <a:ext cx="9022320" cy="2666520"/>
          </a:xfrm>
          <a:prstGeom prst="rect">
            <a:avLst/>
          </a:prstGeom>
          <a:ln>
            <a:solidFill>
              <a:srgbClr val="000000"/>
            </a:solidFill>
          </a:ln>
        </p:spPr>
      </p:pic>
    </p:spTree>
  </p:cSld>
  <p:timing>
    <p:tnLst>
      <p:par>
        <p:cTn dur="indefinite" id="13" nodeType="tmRoot" restart="never">
          <p:childTnLst>
            <p:seq>
              <p:cTn id="14" nodeType="mainSeq">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TextShape 1"/>
          <p:cNvSpPr txBox="1"/>
          <p:nvPr/>
        </p:nvSpPr>
        <p:spPr>
          <a:xfrm>
            <a:off x="434880" y="1563840"/>
            <a:ext cx="8729280" cy="580680"/>
          </a:xfrm>
          <a:prstGeom prst="rect">
            <a:avLst/>
          </a:prstGeom>
        </p:spPr>
        <p:txBody>
          <a:bodyPr/>
          <a:p>
            <a:pPr>
              <a:lnSpc>
                <a:spcPct val="100000"/>
              </a:lnSpc>
            </a:pPr>
            <a:r>
              <a:rPr lang="en-US" sz="3200">
                <a:solidFill>
                  <a:srgbClr val="f37a1f"/>
                </a:solidFill>
                <a:latin typeface="Arial"/>
                <a:ea typeface="ＭＳ Ｐゴシック"/>
              </a:rPr>
              <a:t>Share Our Strength’s Vision…</a:t>
            </a:r>
            <a:endParaRPr/>
          </a:p>
        </p:txBody>
      </p:sp>
      <p:sp>
        <p:nvSpPr>
          <p:cNvPr id="111" name="TextShape 2"/>
          <p:cNvSpPr txBox="1"/>
          <p:nvPr/>
        </p:nvSpPr>
        <p:spPr>
          <a:xfrm>
            <a:off x="436680" y="2282760"/>
            <a:ext cx="8727840" cy="3431880"/>
          </a:xfrm>
          <a:prstGeom prst="rect">
            <a:avLst/>
          </a:prstGeom>
        </p:spPr>
        <p:txBody>
          <a:bodyPr/>
          <a:p>
            <a:pPr>
              <a:lnSpc>
                <a:spcPct val="100000"/>
              </a:lnSpc>
            </a:pPr>
            <a:r>
              <a:rPr lang="en-US" sz="2400">
                <a:solidFill>
                  <a:srgbClr val="7f7f7f"/>
                </a:solidFill>
                <a:latin typeface="Arial"/>
                <a:ea typeface="ＭＳ Ｐゴシック"/>
              </a:rPr>
              <a:t>...for the future is one where children are </a:t>
            </a:r>
            <a:r>
              <a:rPr lang="en-US" sz="3400">
                <a:solidFill>
                  <a:srgbClr val="f37a1f"/>
                </a:solidFill>
                <a:latin typeface="Arial"/>
                <a:ea typeface="ＭＳ Ｐゴシック"/>
              </a:rPr>
              <a:t>surrounded with nutritious food </a:t>
            </a:r>
            <a:r>
              <a:rPr lang="en-US" sz="2400">
                <a:solidFill>
                  <a:srgbClr val="7f7f7f"/>
                </a:solidFill>
                <a:latin typeface="Arial"/>
                <a:ea typeface="ＭＳ Ｐゴシック"/>
              </a:rPr>
              <a:t>where they live, learn, and play. </a:t>
            </a:r>
            <a:endParaRPr/>
          </a:p>
        </p:txBody>
      </p:sp>
      <p:pic>
        <p:nvPicPr>
          <p:cNvPr descr="" id="112" name="Picture 4"/>
          <p:cNvPicPr/>
          <p:nvPr/>
        </p:nvPicPr>
        <p:blipFill>
          <a:blip r:embed="rId1"/>
          <a:stretch>
            <a:fillRect/>
          </a:stretch>
        </p:blipFill>
        <p:spPr>
          <a:xfrm>
            <a:off x="436680" y="3666960"/>
            <a:ext cx="8654760" cy="2733480"/>
          </a:xfrm>
          <a:prstGeom prst="rect">
            <a:avLst/>
          </a:prstGeom>
        </p:spPr>
      </p:pic>
      <p:pic>
        <p:nvPicPr>
          <p:cNvPr descr="" id="113" name="Picture 4"/>
          <p:cNvPicPr/>
          <p:nvPr/>
        </p:nvPicPr>
        <p:blipFill>
          <a:blip r:embed="rId2"/>
          <a:stretch>
            <a:fillRect/>
          </a:stretch>
        </p:blipFill>
        <p:spPr>
          <a:xfrm>
            <a:off x="152280" y="201600"/>
            <a:ext cx="1828440" cy="782280"/>
          </a:xfrm>
          <a:prstGeom prst="rect">
            <a:avLst/>
          </a:prstGeom>
        </p:spPr>
      </p:pic>
      <p:sp>
        <p:nvSpPr>
          <p:cNvPr id="114" name="CustomShape 3"/>
          <p:cNvSpPr/>
          <p:nvPr/>
        </p:nvSpPr>
        <p:spPr>
          <a:xfrm>
            <a:off x="2286000" y="256320"/>
            <a:ext cx="7314840" cy="810000"/>
          </a:xfrm>
          <a:prstGeom prst="rect">
            <a:avLst/>
          </a:prstGeom>
        </p:spPr>
        <p:txBody>
          <a:bodyPr bIns="45000" lIns="90000" rIns="90000" tIns="45000"/>
          <a:p>
            <a:pPr>
              <a:lnSpc>
                <a:spcPct val="100000"/>
              </a:lnSpc>
            </a:pPr>
            <a:r>
              <a:rPr lang="en-GB" sz="3200">
                <a:solidFill>
                  <a:srgbClr val="f37a1f"/>
                </a:solidFill>
                <a:latin typeface="Arial"/>
                <a:ea typeface="ＭＳ Ｐゴシック"/>
              </a:rPr>
              <a:t>Childhood hunger needs to be reduced</a:t>
            </a:r>
            <a:endParaRPr/>
          </a:p>
        </p:txBody>
      </p:sp>
    </p:spTree>
  </p:cSld>
  <p:timing>
    <p:tnLst>
      <p:par>
        <p:cTn dur="indefinite" id="15" nodeType="tmRoot" restart="never">
          <p:childTnLst>
            <p:seq>
              <p:cTn id="16" nodeType="mainSeq">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 name="CustomShape 1"/>
          <p:cNvSpPr/>
          <p:nvPr/>
        </p:nvSpPr>
        <p:spPr>
          <a:xfrm>
            <a:off x="0" y="1143000"/>
            <a:ext cx="9600840" cy="5257440"/>
          </a:xfrm>
          <a:prstGeom prst="rect">
            <a:avLst/>
          </a:prstGeom>
          <a:solidFill>
            <a:srgbClr val="f37a1f"/>
          </a:solidFill>
        </p:spPr>
      </p:sp>
      <p:sp>
        <p:nvSpPr>
          <p:cNvPr id="116" name="TextShape 2"/>
          <p:cNvSpPr txBox="1"/>
          <p:nvPr/>
        </p:nvSpPr>
        <p:spPr>
          <a:xfrm>
            <a:off x="436680" y="3048120"/>
            <a:ext cx="9164160" cy="1752120"/>
          </a:xfrm>
          <a:prstGeom prst="rect">
            <a:avLst/>
          </a:prstGeom>
        </p:spPr>
        <p:txBody>
          <a:bodyPr/>
          <a:p>
            <a:pPr>
              <a:lnSpc>
                <a:spcPct val="100000"/>
              </a:lnSpc>
            </a:pPr>
            <a:r>
              <a:rPr lang="en-US" sz="5200">
                <a:solidFill>
                  <a:srgbClr val="ffffff"/>
                </a:solidFill>
                <a:latin typeface="Arial"/>
                <a:ea typeface="ＭＳ Ｐゴシック"/>
              </a:rPr>
              <a:t>What impact has Share Our Strength had at Cornell? </a:t>
            </a:r>
            <a:endParaRPr/>
          </a:p>
        </p:txBody>
      </p:sp>
      <p:sp>
        <p:nvSpPr>
          <p:cNvPr id="117" name="CustomShape 3"/>
          <p:cNvSpPr/>
          <p:nvPr/>
        </p:nvSpPr>
        <p:spPr>
          <a:xfrm>
            <a:off x="146160" y="5943600"/>
            <a:ext cx="871200" cy="259200"/>
          </a:xfrm>
          <a:prstGeom prst="rect">
            <a:avLst/>
          </a:prstGeom>
        </p:spPr>
        <p:txBody>
          <a:bodyPr/>
          <a:p>
            <a:pPr>
              <a:lnSpc>
                <a:spcPct val="100000"/>
              </a:lnSpc>
            </a:pPr>
            <a:fld id="{70F968B2-1298-4C6C-8C9F-A505FD52202A}" type="slidenum">
              <a:rPr lang="en-GB" sz="1100">
                <a:solidFill>
                  <a:srgbClr val="ffffff"/>
                </a:solidFill>
                <a:latin typeface="Arial"/>
                <a:ea typeface="ＭＳ Ｐゴシック"/>
              </a:rPr>
              <a:t>&lt;number&gt;</a:t>
            </a:fld>
            <a:endParaRPr/>
          </a:p>
        </p:txBody>
      </p:sp>
      <p:pic>
        <p:nvPicPr>
          <p:cNvPr descr="" id="118" name="Picture 4"/>
          <p:cNvPicPr/>
          <p:nvPr/>
        </p:nvPicPr>
        <p:blipFill>
          <a:blip r:embed="rId1"/>
          <a:stretch>
            <a:fillRect/>
          </a:stretch>
        </p:blipFill>
        <p:spPr>
          <a:xfrm>
            <a:off x="152280" y="201600"/>
            <a:ext cx="1828440" cy="782280"/>
          </a:xfrm>
          <a:prstGeom prst="rect">
            <a:avLst/>
          </a:prstGeom>
        </p:spPr>
      </p:pic>
    </p:spTree>
  </p:cSld>
  <p:timing>
    <p:tnLst>
      <p:par>
        <p:cTn dur="indefinite" id="17" nodeType="tmRoot" restart="never">
          <p:childTnLst>
            <p:seq>
              <p:cTn id="18" nodeType="mainSeq">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